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61" r:id="rId2"/>
    <p:sldId id="263" r:id="rId3"/>
    <p:sldId id="264" r:id="rId4"/>
    <p:sldId id="323" r:id="rId5"/>
    <p:sldId id="316" r:id="rId6"/>
    <p:sldId id="317" r:id="rId7"/>
    <p:sldId id="322" r:id="rId8"/>
    <p:sldId id="311" r:id="rId9"/>
    <p:sldId id="335" r:id="rId10"/>
    <p:sldId id="336" r:id="rId11"/>
    <p:sldId id="341" r:id="rId12"/>
    <p:sldId id="321" r:id="rId13"/>
    <p:sldId id="318" r:id="rId14"/>
    <p:sldId id="287" r:id="rId15"/>
    <p:sldId id="326" r:id="rId16"/>
    <p:sldId id="333" r:id="rId17"/>
    <p:sldId id="328" r:id="rId18"/>
    <p:sldId id="329" r:id="rId19"/>
    <p:sldId id="319" r:id="rId20"/>
    <p:sldId id="257" r:id="rId21"/>
    <p:sldId id="330" r:id="rId22"/>
    <p:sldId id="337" r:id="rId23"/>
    <p:sldId id="270" r:id="rId24"/>
  </p:sldIdLst>
  <p:sldSz cx="12192000" cy="6858000"/>
  <p:notesSz cx="6858000" cy="9144000"/>
  <p:embeddedFontLst>
    <p:embeddedFont>
      <p:font typeface="a타이틀고딕3" panose="02020600000000000000" pitchFamily="18" charset="-127"/>
      <p:regular r:id="rId26"/>
    </p:embeddedFont>
    <p:embeddedFont>
      <p:font typeface="a아시아헤드1" panose="02020600000000000000" pitchFamily="18" charset="-127"/>
      <p:regular r:id="rId27"/>
    </p:embeddedFont>
    <p:embeddedFont>
      <p:font typeface="a아시아헤드2" panose="02020600000000000000" pitchFamily="18" charset="-127"/>
      <p:regular r:id="rId28"/>
    </p:embeddedFont>
    <p:embeddedFont>
      <p:font typeface="a타이틀고딕1" panose="02020600000000000000" pitchFamily="18" charset="-127"/>
      <p:regular r:id="rId29"/>
    </p:embeddedFont>
    <p:embeddedFont>
      <p:font typeface="a타이틀고딕2" panose="02020600000000000000" pitchFamily="18" charset="-127"/>
      <p:regular r:id="rId30"/>
    </p:embeddedFont>
    <p:embeddedFont>
      <p:font typeface="a타이틀고딕4" panose="02020600000000000000" pitchFamily="18" charset="-127"/>
      <p:regular r:id="rId31"/>
    </p:embeddedFont>
    <p:embeddedFont>
      <p:font typeface="a타이틀고딕5" panose="02020600000000000000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배달의민족 도현" panose="020B0600000101010101" pitchFamily="50" charset="-127"/>
      <p:regular r:id="rId35"/>
    </p:embeddedFont>
    <p:embeddedFont>
      <p:font typeface="배달의민족 을지로체" panose="020B0600000101010101" pitchFamily="34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4D6"/>
    <a:srgbClr val="4FD9D6"/>
    <a:srgbClr val="2AC1BC"/>
    <a:srgbClr val="D6F6F5"/>
    <a:srgbClr val="19716F"/>
    <a:srgbClr val="FF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7E64C-B3BF-4D78-8F14-11410C293B8C}" v="140" dt="2023-04-25T09:52:05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70026" autoAdjust="0"/>
  </p:normalViewPr>
  <p:slideViewPr>
    <p:cSldViewPr snapToGrid="0">
      <p:cViewPr>
        <p:scale>
          <a:sx n="70" d="100"/>
          <a:sy n="70" d="100"/>
        </p:scale>
        <p:origin x="504" y="3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대연 김" userId="4d4195ea0112b278" providerId="LiveId" clId="{0EB7E64C-B3BF-4D78-8F14-11410C293B8C}"/>
    <pc:docChg chg="undo custSel addSld delSld modSld sldOrd">
      <pc:chgData name="대연 김" userId="4d4195ea0112b278" providerId="LiveId" clId="{0EB7E64C-B3BF-4D78-8F14-11410C293B8C}" dt="2023-04-25T09:52:48.056" v="1440" actId="1038"/>
      <pc:docMkLst>
        <pc:docMk/>
      </pc:docMkLst>
      <pc:sldChg chg="addSp delSp modSp mod delAnim modAnim">
        <pc:chgData name="대연 김" userId="4d4195ea0112b278" providerId="LiveId" clId="{0EB7E64C-B3BF-4D78-8F14-11410C293B8C}" dt="2023-04-25T09:49:18.310" v="1390" actId="255"/>
        <pc:sldMkLst>
          <pc:docMk/>
          <pc:sldMk cId="2701147285" sldId="326"/>
        </pc:sldMkLst>
        <pc:spChg chg="mod modVis">
          <ac:chgData name="대연 김" userId="4d4195ea0112b278" providerId="LiveId" clId="{0EB7E64C-B3BF-4D78-8F14-11410C293B8C}" dt="2023-04-25T09:20:43.095" v="1122" actId="1037"/>
          <ac:spMkLst>
            <pc:docMk/>
            <pc:sldMk cId="2701147285" sldId="326"/>
            <ac:spMk id="8" creationId="{E2677A5D-A71A-F310-AD6C-769D773DE7D3}"/>
          </ac:spMkLst>
        </pc:spChg>
        <pc:spChg chg="mod">
          <ac:chgData name="대연 김" userId="4d4195ea0112b278" providerId="LiveId" clId="{0EB7E64C-B3BF-4D78-8F14-11410C293B8C}" dt="2023-04-25T09:18:03.089" v="921" actId="1036"/>
          <ac:spMkLst>
            <pc:docMk/>
            <pc:sldMk cId="2701147285" sldId="326"/>
            <ac:spMk id="10" creationId="{DF2CD5B6-3671-9276-F275-B2EBD7D54033}"/>
          </ac:spMkLst>
        </pc:spChg>
        <pc:spChg chg="mod">
          <ac:chgData name="대연 김" userId="4d4195ea0112b278" providerId="LiveId" clId="{0EB7E64C-B3BF-4D78-8F14-11410C293B8C}" dt="2023-04-25T09:21:54.770" v="1144" actId="1036"/>
          <ac:spMkLst>
            <pc:docMk/>
            <pc:sldMk cId="2701147285" sldId="326"/>
            <ac:spMk id="11" creationId="{DE2A4A17-7304-948A-BED7-BEF306DC645D}"/>
          </ac:spMkLst>
        </pc:spChg>
        <pc:spChg chg="mod">
          <ac:chgData name="대연 김" userId="4d4195ea0112b278" providerId="LiveId" clId="{0EB7E64C-B3BF-4D78-8F14-11410C293B8C}" dt="2023-04-25T09:17:21.040" v="887"/>
          <ac:spMkLst>
            <pc:docMk/>
            <pc:sldMk cId="2701147285" sldId="326"/>
            <ac:spMk id="20" creationId="{0658589D-7EAC-118D-43AB-4DB32415D571}"/>
          </ac:spMkLst>
        </pc:spChg>
        <pc:spChg chg="mod">
          <ac:chgData name="대연 김" userId="4d4195ea0112b278" providerId="LiveId" clId="{0EB7E64C-B3BF-4D78-8F14-11410C293B8C}" dt="2023-04-25T09:20:48.858" v="1127" actId="1037"/>
          <ac:spMkLst>
            <pc:docMk/>
            <pc:sldMk cId="2701147285" sldId="326"/>
            <ac:spMk id="21" creationId="{78CF2E53-193C-A667-1201-F4E52309874E}"/>
          </ac:spMkLst>
        </pc:spChg>
        <pc:spChg chg="mod">
          <ac:chgData name="대연 김" userId="4d4195ea0112b278" providerId="LiveId" clId="{0EB7E64C-B3BF-4D78-8F14-11410C293B8C}" dt="2023-04-25T09:17:21.040" v="887"/>
          <ac:spMkLst>
            <pc:docMk/>
            <pc:sldMk cId="2701147285" sldId="326"/>
            <ac:spMk id="27" creationId="{C0838422-E7DA-0353-4EC5-A51DD106BC56}"/>
          </ac:spMkLst>
        </pc:spChg>
        <pc:spChg chg="mod modVis">
          <ac:chgData name="대연 김" userId="4d4195ea0112b278" providerId="LiveId" clId="{0EB7E64C-B3BF-4D78-8F14-11410C293B8C}" dt="2023-04-25T09:19:22.127" v="1100" actId="14100"/>
          <ac:spMkLst>
            <pc:docMk/>
            <pc:sldMk cId="2701147285" sldId="326"/>
            <ac:spMk id="28" creationId="{A1B648C0-8F26-BA59-71DB-D7D835035448}"/>
          </ac:spMkLst>
        </pc:spChg>
        <pc:spChg chg="mod">
          <ac:chgData name="대연 김" userId="4d4195ea0112b278" providerId="LiveId" clId="{0EB7E64C-B3BF-4D78-8F14-11410C293B8C}" dt="2023-04-25T09:17:21.040" v="887"/>
          <ac:spMkLst>
            <pc:docMk/>
            <pc:sldMk cId="2701147285" sldId="326"/>
            <ac:spMk id="29" creationId="{07E136CF-5A55-3DBF-C8A1-E6D8717CFF75}"/>
          </ac:spMkLst>
        </pc:spChg>
        <pc:spChg chg="mod">
          <ac:chgData name="대연 김" userId="4d4195ea0112b278" providerId="LiveId" clId="{0EB7E64C-B3BF-4D78-8F14-11410C293B8C}" dt="2023-04-25T09:17:21.040" v="887"/>
          <ac:spMkLst>
            <pc:docMk/>
            <pc:sldMk cId="2701147285" sldId="326"/>
            <ac:spMk id="31" creationId="{AD2E1FB6-F5C0-3F4D-8EA4-48DDB8568FBB}"/>
          </ac:spMkLst>
        </pc:spChg>
        <pc:spChg chg="mod">
          <ac:chgData name="대연 김" userId="4d4195ea0112b278" providerId="LiveId" clId="{0EB7E64C-B3BF-4D78-8F14-11410C293B8C}" dt="2023-04-25T09:17:21.040" v="887"/>
          <ac:spMkLst>
            <pc:docMk/>
            <pc:sldMk cId="2701147285" sldId="326"/>
            <ac:spMk id="34" creationId="{1A590928-5670-26F3-343C-CB3C5BE4435B}"/>
          </ac:spMkLst>
        </pc:spChg>
        <pc:spChg chg="mod">
          <ac:chgData name="대연 김" userId="4d4195ea0112b278" providerId="LiveId" clId="{0EB7E64C-B3BF-4D78-8F14-11410C293B8C}" dt="2023-04-25T09:17:21.040" v="887"/>
          <ac:spMkLst>
            <pc:docMk/>
            <pc:sldMk cId="2701147285" sldId="326"/>
            <ac:spMk id="35" creationId="{B2D76C41-50F5-FB14-390C-B28B0EDDEA70}"/>
          </ac:spMkLst>
        </pc:spChg>
        <pc:spChg chg="mod">
          <ac:chgData name="대연 김" userId="4d4195ea0112b278" providerId="LiveId" clId="{0EB7E64C-B3BF-4D78-8F14-11410C293B8C}" dt="2023-04-25T09:17:21.040" v="887"/>
          <ac:spMkLst>
            <pc:docMk/>
            <pc:sldMk cId="2701147285" sldId="326"/>
            <ac:spMk id="37" creationId="{63E30DB8-3A91-9DEA-B015-C4A48F8A6266}"/>
          </ac:spMkLst>
        </pc:spChg>
        <pc:spChg chg="mod">
          <ac:chgData name="대연 김" userId="4d4195ea0112b278" providerId="LiveId" clId="{0EB7E64C-B3BF-4D78-8F14-11410C293B8C}" dt="2023-04-25T09:17:21.040" v="887"/>
          <ac:spMkLst>
            <pc:docMk/>
            <pc:sldMk cId="2701147285" sldId="326"/>
            <ac:spMk id="40" creationId="{CCBD051E-E0B5-2DC8-E1A2-BEEFBA445DFF}"/>
          </ac:spMkLst>
        </pc:spChg>
        <pc:spChg chg="mod">
          <ac:chgData name="대연 김" userId="4d4195ea0112b278" providerId="LiveId" clId="{0EB7E64C-B3BF-4D78-8F14-11410C293B8C}" dt="2023-04-25T09:17:21.040" v="887"/>
          <ac:spMkLst>
            <pc:docMk/>
            <pc:sldMk cId="2701147285" sldId="326"/>
            <ac:spMk id="41" creationId="{C60C3DAF-5364-A6E6-D510-D07F264BDD0B}"/>
          </ac:spMkLst>
        </pc:spChg>
        <pc:grpChg chg="mod">
          <ac:chgData name="대연 김" userId="4d4195ea0112b278" providerId="LiveId" clId="{0EB7E64C-B3BF-4D78-8F14-11410C293B8C}" dt="2023-04-25T09:21:13.938" v="1138" actId="1037"/>
          <ac:grpSpMkLst>
            <pc:docMk/>
            <pc:sldMk cId="2701147285" sldId="326"/>
            <ac:grpSpMk id="6" creationId="{FFDE4B46-AFAF-FB95-E3DE-BBC08AE9CF4E}"/>
          </ac:grpSpMkLst>
        </pc:grpChg>
        <pc:grpChg chg="add mod">
          <ac:chgData name="대연 김" userId="4d4195ea0112b278" providerId="LiveId" clId="{0EB7E64C-B3BF-4D78-8F14-11410C293B8C}" dt="2023-04-25T09:19:05.425" v="1099" actId="1036"/>
          <ac:grpSpMkLst>
            <pc:docMk/>
            <pc:sldMk cId="2701147285" sldId="326"/>
            <ac:grpSpMk id="19" creationId="{7C32A27F-A7A5-D006-0375-594C91D57C9F}"/>
          </ac:grpSpMkLst>
        </pc:grpChg>
        <pc:grpChg chg="mod">
          <ac:chgData name="대연 김" userId="4d4195ea0112b278" providerId="LiveId" clId="{0EB7E64C-B3BF-4D78-8F14-11410C293B8C}" dt="2023-04-25T09:17:21.040" v="887"/>
          <ac:grpSpMkLst>
            <pc:docMk/>
            <pc:sldMk cId="2701147285" sldId="326"/>
            <ac:grpSpMk id="26" creationId="{11D4A316-956B-39FC-8571-E4D9227EA9DC}"/>
          </ac:grpSpMkLst>
        </pc:grpChg>
        <pc:grpChg chg="add mod">
          <ac:chgData name="대연 김" userId="4d4195ea0112b278" providerId="LiveId" clId="{0EB7E64C-B3BF-4D78-8F14-11410C293B8C}" dt="2023-04-25T09:19:05.425" v="1099" actId="1036"/>
          <ac:grpSpMkLst>
            <pc:docMk/>
            <pc:sldMk cId="2701147285" sldId="326"/>
            <ac:grpSpMk id="30" creationId="{ABCFD962-63B5-A0F6-12CA-4CD2BF9618A5}"/>
          </ac:grpSpMkLst>
        </pc:grpChg>
        <pc:grpChg chg="mod">
          <ac:chgData name="대연 김" userId="4d4195ea0112b278" providerId="LiveId" clId="{0EB7E64C-B3BF-4D78-8F14-11410C293B8C}" dt="2023-04-25T09:17:21.040" v="887"/>
          <ac:grpSpMkLst>
            <pc:docMk/>
            <pc:sldMk cId="2701147285" sldId="326"/>
            <ac:grpSpMk id="33" creationId="{B08B6368-5C49-D823-175F-CF7CCCA9B5EF}"/>
          </ac:grpSpMkLst>
        </pc:grpChg>
        <pc:grpChg chg="add mod">
          <ac:chgData name="대연 김" userId="4d4195ea0112b278" providerId="LiveId" clId="{0EB7E64C-B3BF-4D78-8F14-11410C293B8C}" dt="2023-04-25T09:19:05.425" v="1099" actId="1036"/>
          <ac:grpSpMkLst>
            <pc:docMk/>
            <pc:sldMk cId="2701147285" sldId="326"/>
            <ac:grpSpMk id="36" creationId="{F1BF5787-86E4-FEE1-C1D7-D0A262D2C0D8}"/>
          </ac:grpSpMkLst>
        </pc:grpChg>
        <pc:grpChg chg="mod">
          <ac:chgData name="대연 김" userId="4d4195ea0112b278" providerId="LiveId" clId="{0EB7E64C-B3BF-4D78-8F14-11410C293B8C}" dt="2023-04-25T09:17:21.040" v="887"/>
          <ac:grpSpMkLst>
            <pc:docMk/>
            <pc:sldMk cId="2701147285" sldId="326"/>
            <ac:grpSpMk id="39" creationId="{CEC00D3E-F3E7-3BA7-336A-05E729AD840E}"/>
          </ac:grpSpMkLst>
        </pc:grpChg>
        <pc:graphicFrameChg chg="add mod modVis modGraphic">
          <ac:chgData name="대연 김" userId="4d4195ea0112b278" providerId="LiveId" clId="{0EB7E64C-B3BF-4D78-8F14-11410C293B8C}" dt="2023-04-25T09:49:07.814" v="1388" actId="255"/>
          <ac:graphicFrameMkLst>
            <pc:docMk/>
            <pc:sldMk cId="2701147285" sldId="326"/>
            <ac:graphicFrameMk id="15" creationId="{256CBAA3-0D09-9396-0A26-071094501F79}"/>
          </ac:graphicFrameMkLst>
        </pc:graphicFrameChg>
        <pc:graphicFrameChg chg="add mod modVis modGraphic">
          <ac:chgData name="대연 김" userId="4d4195ea0112b278" providerId="LiveId" clId="{0EB7E64C-B3BF-4D78-8F14-11410C293B8C}" dt="2023-04-25T09:49:18.310" v="1390" actId="255"/>
          <ac:graphicFrameMkLst>
            <pc:docMk/>
            <pc:sldMk cId="2701147285" sldId="326"/>
            <ac:graphicFrameMk id="18" creationId="{9DC57C48-1BBB-136A-86E6-8FF50256297F}"/>
          </ac:graphicFrameMkLst>
        </pc:graphicFrameChg>
        <pc:picChg chg="del mod modVis">
          <ac:chgData name="대연 김" userId="4d4195ea0112b278" providerId="LiveId" clId="{0EB7E64C-B3BF-4D78-8F14-11410C293B8C}" dt="2023-04-25T08:41:56.759" v="161" actId="478"/>
          <ac:picMkLst>
            <pc:docMk/>
            <pc:sldMk cId="2701147285" sldId="326"/>
            <ac:picMk id="12" creationId="{284124A3-957E-93A3-8563-F224AB4829BF}"/>
          </ac:picMkLst>
        </pc:picChg>
        <pc:picChg chg="del mod modVis">
          <ac:chgData name="대연 김" userId="4d4195ea0112b278" providerId="LiveId" clId="{0EB7E64C-B3BF-4D78-8F14-11410C293B8C}" dt="2023-04-25T08:41:54.659" v="160" actId="478"/>
          <ac:picMkLst>
            <pc:docMk/>
            <pc:sldMk cId="2701147285" sldId="326"/>
            <ac:picMk id="16" creationId="{47899451-16C2-B16D-3621-1DDCA42DA744}"/>
          </ac:picMkLst>
        </pc:picChg>
        <pc:picChg chg="mod">
          <ac:chgData name="대연 김" userId="4d4195ea0112b278" providerId="LiveId" clId="{0EB7E64C-B3BF-4D78-8F14-11410C293B8C}" dt="2023-04-25T09:19:49.215" v="1113" actId="1038"/>
          <ac:picMkLst>
            <pc:docMk/>
            <pc:sldMk cId="2701147285" sldId="326"/>
            <ac:picMk id="17" creationId="{DCCEC12F-5CE9-4D19-3C5A-9A85200BE0CD}"/>
          </ac:picMkLst>
        </pc:picChg>
        <pc:picChg chg="mod modVis">
          <ac:chgData name="대연 김" userId="4d4195ea0112b278" providerId="LiveId" clId="{0EB7E64C-B3BF-4D78-8F14-11410C293B8C}" dt="2023-04-25T09:20:43.095" v="1122" actId="1037"/>
          <ac:picMkLst>
            <pc:docMk/>
            <pc:sldMk cId="2701147285" sldId="326"/>
            <ac:picMk id="22" creationId="{0600A383-D3D3-7419-FFA9-EC6D7493F772}"/>
          </ac:picMkLst>
        </pc:picChg>
        <pc:picChg chg="mod">
          <ac:chgData name="대연 김" userId="4d4195ea0112b278" providerId="LiveId" clId="{0EB7E64C-B3BF-4D78-8F14-11410C293B8C}" dt="2023-04-25T09:20:48.858" v="1127" actId="1037"/>
          <ac:picMkLst>
            <pc:docMk/>
            <pc:sldMk cId="2701147285" sldId="326"/>
            <ac:picMk id="25" creationId="{477F4B0F-D853-B6AD-C45A-998C2FC2EE6D}"/>
          </ac:picMkLst>
        </pc:picChg>
        <pc:cxnChg chg="mod">
          <ac:chgData name="대연 김" userId="4d4195ea0112b278" providerId="LiveId" clId="{0EB7E64C-B3BF-4D78-8F14-11410C293B8C}" dt="2023-04-25T09:21:54.770" v="1144" actId="1036"/>
          <ac:cxnSpMkLst>
            <pc:docMk/>
            <pc:sldMk cId="2701147285" sldId="326"/>
            <ac:cxnSpMk id="23" creationId="{E9C6EB5F-3B9D-EA4D-CC6F-06E3555ED8D1}"/>
          </ac:cxnSpMkLst>
        </pc:cxnChg>
        <pc:cxnChg chg="mod">
          <ac:chgData name="대연 김" userId="4d4195ea0112b278" providerId="LiveId" clId="{0EB7E64C-B3BF-4D78-8F14-11410C293B8C}" dt="2023-04-25T09:17:21.040" v="887"/>
          <ac:cxnSpMkLst>
            <pc:docMk/>
            <pc:sldMk cId="2701147285" sldId="326"/>
            <ac:cxnSpMk id="24" creationId="{D3A72002-2BFB-2C2E-9D8D-2B082F6FAAA7}"/>
          </ac:cxnSpMkLst>
        </pc:cxnChg>
        <pc:cxnChg chg="mod">
          <ac:chgData name="대연 김" userId="4d4195ea0112b278" providerId="LiveId" clId="{0EB7E64C-B3BF-4D78-8F14-11410C293B8C}" dt="2023-04-25T09:17:21.040" v="887"/>
          <ac:cxnSpMkLst>
            <pc:docMk/>
            <pc:sldMk cId="2701147285" sldId="326"/>
            <ac:cxnSpMk id="32" creationId="{3C2AAC6B-6DD5-E71A-DD61-B464EDC484C1}"/>
          </ac:cxnSpMkLst>
        </pc:cxnChg>
        <pc:cxnChg chg="mod">
          <ac:chgData name="대연 김" userId="4d4195ea0112b278" providerId="LiveId" clId="{0EB7E64C-B3BF-4D78-8F14-11410C293B8C}" dt="2023-04-25T09:17:21.040" v="887"/>
          <ac:cxnSpMkLst>
            <pc:docMk/>
            <pc:sldMk cId="2701147285" sldId="326"/>
            <ac:cxnSpMk id="38" creationId="{4EF8711C-DB83-EAFE-B31D-8A06C4E0834E}"/>
          </ac:cxnSpMkLst>
        </pc:cxnChg>
      </pc:sldChg>
      <pc:sldChg chg="addSp modSp mod modTransition">
        <pc:chgData name="대연 김" userId="4d4195ea0112b278" providerId="LiveId" clId="{0EB7E64C-B3BF-4D78-8F14-11410C293B8C}" dt="2023-04-25T09:13:27.185" v="855" actId="465"/>
        <pc:sldMkLst>
          <pc:docMk/>
          <pc:sldMk cId="1983388971" sldId="328"/>
        </pc:sldMkLst>
        <pc:spChg chg="mod">
          <ac:chgData name="대연 김" userId="4d4195ea0112b278" providerId="LiveId" clId="{0EB7E64C-B3BF-4D78-8F14-11410C293B8C}" dt="2023-04-25T09:07:14.846" v="753"/>
          <ac:spMkLst>
            <pc:docMk/>
            <pc:sldMk cId="1983388971" sldId="328"/>
            <ac:spMk id="12" creationId="{481C31CA-451C-A3BA-61B0-15BDB7EB0E39}"/>
          </ac:spMkLst>
        </pc:spChg>
        <pc:spChg chg="mod">
          <ac:chgData name="대연 김" userId="4d4195ea0112b278" providerId="LiveId" clId="{0EB7E64C-B3BF-4D78-8F14-11410C293B8C}" dt="2023-04-25T09:12:17.022" v="832" actId="164"/>
          <ac:spMkLst>
            <pc:docMk/>
            <pc:sldMk cId="1983388971" sldId="328"/>
            <ac:spMk id="17" creationId="{CE3F21F7-E196-50E0-B614-D911487B079D}"/>
          </ac:spMkLst>
        </pc:spChg>
        <pc:spChg chg="mod">
          <ac:chgData name="대연 김" userId="4d4195ea0112b278" providerId="LiveId" clId="{0EB7E64C-B3BF-4D78-8F14-11410C293B8C}" dt="2023-04-25T09:12:24.086" v="834" actId="164"/>
          <ac:spMkLst>
            <pc:docMk/>
            <pc:sldMk cId="1983388971" sldId="328"/>
            <ac:spMk id="18" creationId="{B6A34A7C-C194-DE5D-F9C1-73CC71F3DEF5}"/>
          </ac:spMkLst>
        </pc:spChg>
        <pc:spChg chg="mod">
          <ac:chgData name="대연 김" userId="4d4195ea0112b278" providerId="LiveId" clId="{0EB7E64C-B3BF-4D78-8F14-11410C293B8C}" dt="2023-04-25T09:13:06.182" v="852" actId="3064"/>
          <ac:spMkLst>
            <pc:docMk/>
            <pc:sldMk cId="1983388971" sldId="328"/>
            <ac:spMk id="20" creationId="{EEBF7FC5-F037-74CC-5964-0B900D9BC40A}"/>
          </ac:spMkLst>
        </pc:spChg>
        <pc:spChg chg="mod">
          <ac:chgData name="대연 김" userId="4d4195ea0112b278" providerId="LiveId" clId="{0EB7E64C-B3BF-4D78-8F14-11410C293B8C}" dt="2023-04-25T09:13:09.322" v="853" actId="3064"/>
          <ac:spMkLst>
            <pc:docMk/>
            <pc:sldMk cId="1983388971" sldId="328"/>
            <ac:spMk id="22" creationId="{12BA7A85-491B-D427-173D-1AB34DC1EBDB}"/>
          </ac:spMkLst>
        </pc:spChg>
        <pc:spChg chg="mod">
          <ac:chgData name="대연 김" userId="4d4195ea0112b278" providerId="LiveId" clId="{0EB7E64C-B3BF-4D78-8F14-11410C293B8C}" dt="2023-04-25T09:13:12.098" v="854" actId="3064"/>
          <ac:spMkLst>
            <pc:docMk/>
            <pc:sldMk cId="1983388971" sldId="328"/>
            <ac:spMk id="24" creationId="{37C280D6-D5B0-7509-EA10-0F7F35DFA9C4}"/>
          </ac:spMkLst>
        </pc:spChg>
        <pc:spChg chg="mod">
          <ac:chgData name="대연 김" userId="4d4195ea0112b278" providerId="LiveId" clId="{0EB7E64C-B3BF-4D78-8F14-11410C293B8C}" dt="2023-04-25T09:12:17.022" v="832" actId="164"/>
          <ac:spMkLst>
            <pc:docMk/>
            <pc:sldMk cId="1983388971" sldId="328"/>
            <ac:spMk id="31" creationId="{5975CE5C-A7D0-0ED8-1BD0-7092EC87C095}"/>
          </ac:spMkLst>
        </pc:spChg>
        <pc:spChg chg="mod">
          <ac:chgData name="대연 김" userId="4d4195ea0112b278" providerId="LiveId" clId="{0EB7E64C-B3BF-4D78-8F14-11410C293B8C}" dt="2023-04-25T09:07:14.846" v="753"/>
          <ac:spMkLst>
            <pc:docMk/>
            <pc:sldMk cId="1983388971" sldId="328"/>
            <ac:spMk id="32" creationId="{D30F39F3-BB2A-FCA1-676F-3EC0FFD8FF19}"/>
          </ac:spMkLst>
        </pc:spChg>
        <pc:spChg chg="mod">
          <ac:chgData name="대연 김" userId="4d4195ea0112b278" providerId="LiveId" clId="{0EB7E64C-B3BF-4D78-8F14-11410C293B8C}" dt="2023-04-25T09:12:24.086" v="834" actId="164"/>
          <ac:spMkLst>
            <pc:docMk/>
            <pc:sldMk cId="1983388971" sldId="328"/>
            <ac:spMk id="33" creationId="{8193FBC3-8A4A-EACE-723A-B6E9FA00BD95}"/>
          </ac:spMkLst>
        </pc:spChg>
        <pc:grpChg chg="add mod">
          <ac:chgData name="대연 김" userId="4d4195ea0112b278" providerId="LiveId" clId="{0EB7E64C-B3BF-4D78-8F14-11410C293B8C}" dt="2023-04-25T09:11:55.737" v="820" actId="164"/>
          <ac:grpSpMkLst>
            <pc:docMk/>
            <pc:sldMk cId="1983388971" sldId="328"/>
            <ac:grpSpMk id="6" creationId="{BE35B1C6-53F7-2D11-A3E3-DBAD38A66FA4}"/>
          </ac:grpSpMkLst>
        </pc:grpChg>
        <pc:grpChg chg="add mod">
          <ac:chgData name="대연 김" userId="4d4195ea0112b278" providerId="LiveId" clId="{0EB7E64C-B3BF-4D78-8F14-11410C293B8C}" dt="2023-04-25T09:12:17.022" v="832" actId="164"/>
          <ac:grpSpMkLst>
            <pc:docMk/>
            <pc:sldMk cId="1983388971" sldId="328"/>
            <ac:grpSpMk id="8" creationId="{F5F9A265-6641-4DDF-C961-28EFE2F597E1}"/>
          </ac:grpSpMkLst>
        </pc:grpChg>
        <pc:grpChg chg="add mod">
          <ac:chgData name="대연 김" userId="4d4195ea0112b278" providerId="LiveId" clId="{0EB7E64C-B3BF-4D78-8F14-11410C293B8C}" dt="2023-04-25T09:13:27.185" v="855" actId="465"/>
          <ac:grpSpMkLst>
            <pc:docMk/>
            <pc:sldMk cId="1983388971" sldId="328"/>
            <ac:grpSpMk id="15" creationId="{8E9A193E-C3C4-B5A2-E7EC-1F0A20F1C968}"/>
          </ac:grpSpMkLst>
        </pc:grpChg>
        <pc:grpChg chg="add mod">
          <ac:chgData name="대연 김" userId="4d4195ea0112b278" providerId="LiveId" clId="{0EB7E64C-B3BF-4D78-8F14-11410C293B8C}" dt="2023-04-25T09:12:24.086" v="834" actId="164"/>
          <ac:grpSpMkLst>
            <pc:docMk/>
            <pc:sldMk cId="1983388971" sldId="328"/>
            <ac:grpSpMk id="19" creationId="{EB462E0F-9B70-9938-4605-B0CE276473D2}"/>
          </ac:grpSpMkLst>
        </pc:grpChg>
        <pc:grpChg chg="mod">
          <ac:chgData name="대연 김" userId="4d4195ea0112b278" providerId="LiveId" clId="{0EB7E64C-B3BF-4D78-8F14-11410C293B8C}" dt="2023-04-25T09:11:55.737" v="820" actId="164"/>
          <ac:grpSpMkLst>
            <pc:docMk/>
            <pc:sldMk cId="1983388971" sldId="328"/>
            <ac:grpSpMk id="34" creationId="{331DB386-08F1-9799-509C-BBCA7CFF9110}"/>
          </ac:grpSpMkLst>
        </pc:grpChg>
        <pc:grpChg chg="mod">
          <ac:chgData name="대연 김" userId="4d4195ea0112b278" providerId="LiveId" clId="{0EB7E64C-B3BF-4D78-8F14-11410C293B8C}" dt="2023-04-25T09:12:20.762" v="833" actId="164"/>
          <ac:grpSpMkLst>
            <pc:docMk/>
            <pc:sldMk cId="1983388971" sldId="328"/>
            <ac:grpSpMk id="35" creationId="{435CE96C-2311-7DBF-C22C-074040E74AC1}"/>
          </ac:grpSpMkLst>
        </pc:grpChg>
        <pc:cxnChg chg="mod">
          <ac:chgData name="대연 김" userId="4d4195ea0112b278" providerId="LiveId" clId="{0EB7E64C-B3BF-4D78-8F14-11410C293B8C}" dt="2023-04-25T09:11:55.737" v="820" actId="164"/>
          <ac:cxnSpMkLst>
            <pc:docMk/>
            <pc:sldMk cId="1983388971" sldId="328"/>
            <ac:cxnSpMk id="16" creationId="{7AB21689-CA4A-D34D-19E7-683BDCCABA94}"/>
          </ac:cxnSpMkLst>
        </pc:cxnChg>
        <pc:cxnChg chg="mod">
          <ac:chgData name="대연 김" userId="4d4195ea0112b278" providerId="LiveId" clId="{0EB7E64C-B3BF-4D78-8F14-11410C293B8C}" dt="2023-04-25T09:12:20.762" v="833" actId="164"/>
          <ac:cxnSpMkLst>
            <pc:docMk/>
            <pc:sldMk cId="1983388971" sldId="328"/>
            <ac:cxnSpMk id="25" creationId="{EC7B1BAC-52D7-A42B-A365-EDB8FC95991C}"/>
          </ac:cxnSpMkLst>
        </pc:cxnChg>
        <pc:cxnChg chg="mod">
          <ac:chgData name="대연 김" userId="4d4195ea0112b278" providerId="LiveId" clId="{0EB7E64C-B3BF-4D78-8F14-11410C293B8C}" dt="2023-04-25T09:12:24.086" v="834" actId="164"/>
          <ac:cxnSpMkLst>
            <pc:docMk/>
            <pc:sldMk cId="1983388971" sldId="328"/>
            <ac:cxnSpMk id="26" creationId="{BC06A2F8-201F-B8CD-D5D2-CFB92C66750E}"/>
          </ac:cxnSpMkLst>
        </pc:cxnChg>
      </pc:sldChg>
      <pc:sldChg chg="addSp modSp mod">
        <pc:chgData name="대연 김" userId="4d4195ea0112b278" providerId="LiveId" clId="{0EB7E64C-B3BF-4D78-8F14-11410C293B8C}" dt="2023-04-25T09:15:16.686" v="878" actId="20577"/>
        <pc:sldMkLst>
          <pc:docMk/>
          <pc:sldMk cId="705310101" sldId="329"/>
        </pc:sldMkLst>
        <pc:spChg chg="mod">
          <ac:chgData name="대연 김" userId="4d4195ea0112b278" providerId="LiveId" clId="{0EB7E64C-B3BF-4D78-8F14-11410C293B8C}" dt="2023-04-25T09:14:29.905" v="870" actId="20577"/>
          <ac:spMkLst>
            <pc:docMk/>
            <pc:sldMk cId="705310101" sldId="329"/>
            <ac:spMk id="3" creationId="{10D0C748-DE03-1231-9F6F-6D5A14FB1940}"/>
          </ac:spMkLst>
        </pc:spChg>
        <pc:spChg chg="mod">
          <ac:chgData name="대연 김" userId="4d4195ea0112b278" providerId="LiveId" clId="{0EB7E64C-B3BF-4D78-8F14-11410C293B8C}" dt="2023-04-25T09:15:16.686" v="878" actId="20577"/>
          <ac:spMkLst>
            <pc:docMk/>
            <pc:sldMk cId="705310101" sldId="329"/>
            <ac:spMk id="11" creationId="{369BAE83-B6BB-E2E7-1108-E4ED325C19A3}"/>
          </ac:spMkLst>
        </pc:spChg>
        <pc:spChg chg="mod">
          <ac:chgData name="대연 김" userId="4d4195ea0112b278" providerId="LiveId" clId="{0EB7E64C-B3BF-4D78-8F14-11410C293B8C}" dt="2023-04-25T09:07:24.416" v="761"/>
          <ac:spMkLst>
            <pc:docMk/>
            <pc:sldMk cId="705310101" sldId="329"/>
            <ac:spMk id="12" creationId="{8708EE67-3EA8-0B92-93DB-47979E097980}"/>
          </ac:spMkLst>
        </pc:spChg>
        <pc:spChg chg="mod">
          <ac:chgData name="대연 김" userId="4d4195ea0112b278" providerId="LiveId" clId="{0EB7E64C-B3BF-4D78-8F14-11410C293B8C}" dt="2023-04-25T09:13:59.042" v="860" actId="164"/>
          <ac:spMkLst>
            <pc:docMk/>
            <pc:sldMk cId="705310101" sldId="329"/>
            <ac:spMk id="16" creationId="{AC4E33F8-310E-F669-E817-3931FEE3353F}"/>
          </ac:spMkLst>
        </pc:spChg>
        <pc:spChg chg="mod">
          <ac:chgData name="대연 김" userId="4d4195ea0112b278" providerId="LiveId" clId="{0EB7E64C-B3BF-4D78-8F14-11410C293B8C}" dt="2023-04-25T09:07:26.646" v="763"/>
          <ac:spMkLst>
            <pc:docMk/>
            <pc:sldMk cId="705310101" sldId="329"/>
            <ac:spMk id="17" creationId="{BEF81941-0369-F772-0670-AB18CEB5ED88}"/>
          </ac:spMkLst>
        </pc:spChg>
        <pc:spChg chg="mod">
          <ac:chgData name="대연 김" userId="4d4195ea0112b278" providerId="LiveId" clId="{0EB7E64C-B3BF-4D78-8F14-11410C293B8C}" dt="2023-04-25T09:07:28.694" v="765"/>
          <ac:spMkLst>
            <pc:docMk/>
            <pc:sldMk cId="705310101" sldId="329"/>
            <ac:spMk id="18" creationId="{023BC6D8-8602-B02C-8377-FD11C194C542}"/>
          </ac:spMkLst>
        </pc:spChg>
        <pc:spChg chg="mod">
          <ac:chgData name="대연 김" userId="4d4195ea0112b278" providerId="LiveId" clId="{0EB7E64C-B3BF-4D78-8F14-11410C293B8C}" dt="2023-04-25T09:13:40.539" v="857" actId="3064"/>
          <ac:spMkLst>
            <pc:docMk/>
            <pc:sldMk cId="705310101" sldId="329"/>
            <ac:spMk id="19" creationId="{92CE97C2-4331-FEBB-938D-6D29BE1F841E}"/>
          </ac:spMkLst>
        </pc:spChg>
        <pc:spChg chg="mod">
          <ac:chgData name="대연 김" userId="4d4195ea0112b278" providerId="LiveId" clId="{0EB7E64C-B3BF-4D78-8F14-11410C293B8C}" dt="2023-04-25T09:13:43.187" v="858" actId="3064"/>
          <ac:spMkLst>
            <pc:docMk/>
            <pc:sldMk cId="705310101" sldId="329"/>
            <ac:spMk id="20" creationId="{6549AC95-936D-9F9E-9EFA-B931C38CD9FB}"/>
          </ac:spMkLst>
        </pc:spChg>
        <pc:spChg chg="mod">
          <ac:chgData name="대연 김" userId="4d4195ea0112b278" providerId="LiveId" clId="{0EB7E64C-B3BF-4D78-8F14-11410C293B8C}" dt="2023-04-25T09:07:30.596" v="767"/>
          <ac:spMkLst>
            <pc:docMk/>
            <pc:sldMk cId="705310101" sldId="329"/>
            <ac:spMk id="23" creationId="{B21FC621-5CD2-680B-3131-EECB11CBC1F0}"/>
          </ac:spMkLst>
        </pc:spChg>
        <pc:spChg chg="mod">
          <ac:chgData name="대연 김" userId="4d4195ea0112b278" providerId="LiveId" clId="{0EB7E64C-B3BF-4D78-8F14-11410C293B8C}" dt="2023-04-25T09:13:45.829" v="859" actId="3064"/>
          <ac:spMkLst>
            <pc:docMk/>
            <pc:sldMk cId="705310101" sldId="329"/>
            <ac:spMk id="28" creationId="{B7317CD4-03B6-6155-E5E2-A1391A98792B}"/>
          </ac:spMkLst>
        </pc:spChg>
        <pc:spChg chg="mod">
          <ac:chgData name="대연 김" userId="4d4195ea0112b278" providerId="LiveId" clId="{0EB7E64C-B3BF-4D78-8F14-11410C293B8C}" dt="2023-04-25T09:07:24.416" v="761"/>
          <ac:spMkLst>
            <pc:docMk/>
            <pc:sldMk cId="705310101" sldId="329"/>
            <ac:spMk id="29" creationId="{F69D3D5F-7AB8-A3BB-6E7D-E879E71DD2B3}"/>
          </ac:spMkLst>
        </pc:spChg>
        <pc:spChg chg="mod">
          <ac:chgData name="대연 김" userId="4d4195ea0112b278" providerId="LiveId" clId="{0EB7E64C-B3BF-4D78-8F14-11410C293B8C}" dt="2023-04-25T09:07:26.646" v="763"/>
          <ac:spMkLst>
            <pc:docMk/>
            <pc:sldMk cId="705310101" sldId="329"/>
            <ac:spMk id="31" creationId="{299D66C2-D512-2EE7-7F00-928F6DEE8B38}"/>
          </ac:spMkLst>
        </pc:spChg>
        <pc:grpChg chg="add mod">
          <ac:chgData name="대연 김" userId="4d4195ea0112b278" providerId="LiveId" clId="{0EB7E64C-B3BF-4D78-8F14-11410C293B8C}" dt="2023-04-25T09:13:59.042" v="860" actId="164"/>
          <ac:grpSpMkLst>
            <pc:docMk/>
            <pc:sldMk cId="705310101" sldId="329"/>
            <ac:grpSpMk id="6" creationId="{6E63C731-6301-C228-1573-893B8BAD9682}"/>
          </ac:grpSpMkLst>
        </pc:grpChg>
        <pc:grpChg chg="mod">
          <ac:chgData name="대연 김" userId="4d4195ea0112b278" providerId="LiveId" clId="{0EB7E64C-B3BF-4D78-8F14-11410C293B8C}" dt="2023-04-25T09:07:26.646" v="763"/>
          <ac:grpSpMkLst>
            <pc:docMk/>
            <pc:sldMk cId="705310101" sldId="329"/>
            <ac:grpSpMk id="8" creationId="{CEACD0E3-052F-FAFE-8A70-AB22D1B41ECC}"/>
          </ac:grpSpMkLst>
        </pc:grpChg>
        <pc:grpChg chg="mod">
          <ac:chgData name="대연 김" userId="4d4195ea0112b278" providerId="LiveId" clId="{0EB7E64C-B3BF-4D78-8F14-11410C293B8C}" dt="2023-04-25T09:13:59.042" v="860" actId="164"/>
          <ac:grpSpMkLst>
            <pc:docMk/>
            <pc:sldMk cId="705310101" sldId="329"/>
            <ac:grpSpMk id="34" creationId="{A76A5F2A-1401-5CF0-3A00-ED0A53F1113F}"/>
          </ac:grpSpMkLst>
        </pc:grpChg>
        <pc:grpChg chg="mod">
          <ac:chgData name="대연 김" userId="4d4195ea0112b278" providerId="LiveId" clId="{0EB7E64C-B3BF-4D78-8F14-11410C293B8C}" dt="2023-04-25T09:07:26.646" v="763"/>
          <ac:grpSpMkLst>
            <pc:docMk/>
            <pc:sldMk cId="705310101" sldId="329"/>
            <ac:grpSpMk id="35" creationId="{EA17FF26-BD65-0A72-5107-3A5E9A919038}"/>
          </ac:grpSpMkLst>
        </pc:grpChg>
        <pc:cxnChg chg="mod">
          <ac:chgData name="대연 김" userId="4d4195ea0112b278" providerId="LiveId" clId="{0EB7E64C-B3BF-4D78-8F14-11410C293B8C}" dt="2023-04-25T09:14:36.849" v="871" actId="14100"/>
          <ac:cxnSpMkLst>
            <pc:docMk/>
            <pc:sldMk cId="705310101" sldId="329"/>
            <ac:cxnSpMk id="9" creationId="{0CCF6FC1-1324-DD93-16AE-D457847523D3}"/>
          </ac:cxnSpMkLst>
        </pc:cxnChg>
        <pc:cxnChg chg="mod">
          <ac:chgData name="대연 김" userId="4d4195ea0112b278" providerId="LiveId" clId="{0EB7E64C-B3BF-4D78-8F14-11410C293B8C}" dt="2023-04-25T09:13:59.042" v="860" actId="164"/>
          <ac:cxnSpMkLst>
            <pc:docMk/>
            <pc:sldMk cId="705310101" sldId="329"/>
            <ac:cxnSpMk id="15" creationId="{21A50AAB-CE0B-BB3B-3D32-C0AFA9992B90}"/>
          </ac:cxnSpMkLst>
        </pc:cxnChg>
        <pc:cxnChg chg="mod">
          <ac:chgData name="대연 김" userId="4d4195ea0112b278" providerId="LiveId" clId="{0EB7E64C-B3BF-4D78-8F14-11410C293B8C}" dt="2023-04-25T09:07:26.646" v="763"/>
          <ac:cxnSpMkLst>
            <pc:docMk/>
            <pc:sldMk cId="705310101" sldId="329"/>
            <ac:cxnSpMk id="21" creationId="{ECC95E0F-9A0E-7551-9F71-737CC1B11102}"/>
          </ac:cxnSpMkLst>
        </pc:cxnChg>
      </pc:sldChg>
      <pc:sldChg chg="addSp delSp modSp mod delAnim modAnim">
        <pc:chgData name="대연 김" userId="4d4195ea0112b278" providerId="LiveId" clId="{0EB7E64C-B3BF-4D78-8F14-11410C293B8C}" dt="2023-04-25T09:49:57.777" v="1400" actId="113"/>
        <pc:sldMkLst>
          <pc:docMk/>
          <pc:sldMk cId="4277922480" sldId="330"/>
        </pc:sldMkLst>
        <pc:spChg chg="mod">
          <ac:chgData name="대연 김" userId="4d4195ea0112b278" providerId="LiveId" clId="{0EB7E64C-B3BF-4D78-8F14-11410C293B8C}" dt="2023-04-25T08:45:30.076" v="194" actId="14429"/>
          <ac:spMkLst>
            <pc:docMk/>
            <pc:sldMk cId="4277922480" sldId="330"/>
            <ac:spMk id="17" creationId="{D0CFC06F-680D-507D-7B18-90381FE57766}"/>
          </ac:spMkLst>
        </pc:spChg>
        <pc:spChg chg="mod">
          <ac:chgData name="대연 김" userId="4d4195ea0112b278" providerId="LiveId" clId="{0EB7E64C-B3BF-4D78-8F14-11410C293B8C}" dt="2023-04-25T08:49:23.204" v="355"/>
          <ac:spMkLst>
            <pc:docMk/>
            <pc:sldMk cId="4277922480" sldId="330"/>
            <ac:spMk id="26" creationId="{26302C93-C517-4AF4-9A17-0DDBE36C55E7}"/>
          </ac:spMkLst>
        </pc:spChg>
        <pc:grpChg chg="mod modVis">
          <ac:chgData name="대연 김" userId="4d4195ea0112b278" providerId="LiveId" clId="{0EB7E64C-B3BF-4D78-8F14-11410C293B8C}" dt="2023-04-25T08:45:34.351" v="198" actId="14429"/>
          <ac:grpSpMkLst>
            <pc:docMk/>
            <pc:sldMk cId="4277922480" sldId="330"/>
            <ac:grpSpMk id="9" creationId="{BF1280B4-A215-F4BD-6405-F559467B413B}"/>
          </ac:grpSpMkLst>
        </pc:grpChg>
        <pc:grpChg chg="mod modVis">
          <ac:chgData name="대연 김" userId="4d4195ea0112b278" providerId="LiveId" clId="{0EB7E64C-B3BF-4D78-8F14-11410C293B8C}" dt="2023-04-25T08:30:51.535" v="56" actId="14429"/>
          <ac:grpSpMkLst>
            <pc:docMk/>
            <pc:sldMk cId="4277922480" sldId="330"/>
            <ac:grpSpMk id="24" creationId="{BB9DCB7D-0173-9B0A-742D-24E66465EE73}"/>
          </ac:grpSpMkLst>
        </pc:grpChg>
        <pc:grpChg chg="mod">
          <ac:chgData name="대연 김" userId="4d4195ea0112b278" providerId="LiveId" clId="{0EB7E64C-B3BF-4D78-8F14-11410C293B8C}" dt="2023-04-25T08:53:13.054" v="388" actId="1037"/>
          <ac:grpSpMkLst>
            <pc:docMk/>
            <pc:sldMk cId="4277922480" sldId="330"/>
            <ac:grpSpMk id="34" creationId="{F248D019-9549-F359-F196-6A27C223BF38}"/>
          </ac:grpSpMkLst>
        </pc:grpChg>
        <pc:grpChg chg="mod modVis">
          <ac:chgData name="대연 김" userId="4d4195ea0112b278" providerId="LiveId" clId="{0EB7E64C-B3BF-4D78-8F14-11410C293B8C}" dt="2023-04-25T08:53:06.356" v="381" actId="1037"/>
          <ac:grpSpMkLst>
            <pc:docMk/>
            <pc:sldMk cId="4277922480" sldId="330"/>
            <ac:grpSpMk id="37" creationId="{5DD25D35-CC3C-5BED-E36E-CFDE06CD23A7}"/>
          </ac:grpSpMkLst>
        </pc:grpChg>
        <pc:grpChg chg="mod modVis">
          <ac:chgData name="대연 김" userId="4d4195ea0112b278" providerId="LiveId" clId="{0EB7E64C-B3BF-4D78-8F14-11410C293B8C}" dt="2023-04-25T08:52:58.156" v="374" actId="1038"/>
          <ac:grpSpMkLst>
            <pc:docMk/>
            <pc:sldMk cId="4277922480" sldId="330"/>
            <ac:grpSpMk id="48" creationId="{08543A3B-950C-47A1-99FD-F7349F8E4CF1}"/>
          </ac:grpSpMkLst>
        </pc:grpChg>
        <pc:graphicFrameChg chg="add mod modGraphic">
          <ac:chgData name="대연 김" userId="4d4195ea0112b278" providerId="LiveId" clId="{0EB7E64C-B3BF-4D78-8F14-11410C293B8C}" dt="2023-04-25T09:49:35.435" v="1394" actId="2711"/>
          <ac:graphicFrameMkLst>
            <pc:docMk/>
            <pc:sldMk cId="4277922480" sldId="330"/>
            <ac:graphicFrameMk id="10" creationId="{98E5347F-6B7B-6BE3-DF7C-7D70C1311637}"/>
          </ac:graphicFrameMkLst>
        </pc:graphicFrameChg>
        <pc:graphicFrameChg chg="mod modVis">
          <ac:chgData name="대연 김" userId="4d4195ea0112b278" providerId="LiveId" clId="{0EB7E64C-B3BF-4D78-8F14-11410C293B8C}" dt="2023-04-25T08:52:47.178" v="363" actId="552"/>
          <ac:graphicFrameMkLst>
            <pc:docMk/>
            <pc:sldMk cId="4277922480" sldId="330"/>
            <ac:graphicFrameMk id="11" creationId="{3F75BDD6-237C-2510-4A4D-A68D6C66277E}"/>
          </ac:graphicFrameMkLst>
        </pc:graphicFrameChg>
        <pc:graphicFrameChg chg="add mod modVis modGraphic">
          <ac:chgData name="대연 김" userId="4d4195ea0112b278" providerId="LiveId" clId="{0EB7E64C-B3BF-4D78-8F14-11410C293B8C}" dt="2023-04-25T09:49:47.086" v="1397" actId="2711"/>
          <ac:graphicFrameMkLst>
            <pc:docMk/>
            <pc:sldMk cId="4277922480" sldId="330"/>
            <ac:graphicFrameMk id="12" creationId="{288E369F-7EE0-BA32-662A-46E10119693E}"/>
          </ac:graphicFrameMkLst>
        </pc:graphicFrameChg>
        <pc:graphicFrameChg chg="add del mod">
          <ac:chgData name="대연 김" userId="4d4195ea0112b278" providerId="LiveId" clId="{0EB7E64C-B3BF-4D78-8F14-11410C293B8C}" dt="2023-04-25T08:45:18.357" v="188" actId="478"/>
          <ac:graphicFrameMkLst>
            <pc:docMk/>
            <pc:sldMk cId="4277922480" sldId="330"/>
            <ac:graphicFrameMk id="14" creationId="{A49BA52A-9F69-F76B-230D-8232B52F44E0}"/>
          </ac:graphicFrameMkLst>
        </pc:graphicFrameChg>
        <pc:graphicFrameChg chg="add mod modVis modGraphic">
          <ac:chgData name="대연 김" userId="4d4195ea0112b278" providerId="LiveId" clId="{0EB7E64C-B3BF-4D78-8F14-11410C293B8C}" dt="2023-04-25T09:49:57.777" v="1400" actId="113"/>
          <ac:graphicFrameMkLst>
            <pc:docMk/>
            <pc:sldMk cId="4277922480" sldId="330"/>
            <ac:graphicFrameMk id="16" creationId="{AB83A70E-E714-6CEF-393F-7588610DD362}"/>
          </ac:graphicFrameMkLst>
        </pc:graphicFrameChg>
        <pc:graphicFrameChg chg="mod ord">
          <ac:chgData name="대연 김" userId="4d4195ea0112b278" providerId="LiveId" clId="{0EB7E64C-B3BF-4D78-8F14-11410C293B8C}" dt="2023-04-25T08:52:47.178" v="363" actId="552"/>
          <ac:graphicFrameMkLst>
            <pc:docMk/>
            <pc:sldMk cId="4277922480" sldId="330"/>
            <ac:graphicFrameMk id="19" creationId="{08D157C5-210A-DC0A-DF90-E99E6FEBBA75}"/>
          </ac:graphicFrameMkLst>
        </pc:graphicFrameChg>
        <pc:picChg chg="mod modVis">
          <ac:chgData name="대연 김" userId="4d4195ea0112b278" providerId="LiveId" clId="{0EB7E64C-B3BF-4D78-8F14-11410C293B8C}" dt="2023-04-25T08:30:46.802" v="54" actId="14429"/>
          <ac:picMkLst>
            <pc:docMk/>
            <pc:sldMk cId="4277922480" sldId="330"/>
            <ac:picMk id="8" creationId="{B76B41AD-C39C-B080-61EA-256F35A5ABCF}"/>
          </ac:picMkLst>
        </pc:picChg>
        <pc:picChg chg="del mod modVis">
          <ac:chgData name="대연 김" userId="4d4195ea0112b278" providerId="LiveId" clId="{0EB7E64C-B3BF-4D78-8F14-11410C293B8C}" dt="2023-04-25T08:44:49.458" v="185" actId="478"/>
          <ac:picMkLst>
            <pc:docMk/>
            <pc:sldMk cId="4277922480" sldId="330"/>
            <ac:picMk id="13" creationId="{F3F60FA3-9B1C-91DE-6D69-127753040068}"/>
          </ac:picMkLst>
        </pc:picChg>
        <pc:picChg chg="del mod modVis">
          <ac:chgData name="대연 김" userId="4d4195ea0112b278" providerId="LiveId" clId="{0EB7E64C-B3BF-4D78-8F14-11410C293B8C}" dt="2023-04-25T08:44:45.533" v="183" actId="478"/>
          <ac:picMkLst>
            <pc:docMk/>
            <pc:sldMk cId="4277922480" sldId="330"/>
            <ac:picMk id="15" creationId="{F606923E-2A2D-F7AE-7005-CD2ACF0C424D}"/>
          </ac:picMkLst>
        </pc:picChg>
        <pc:picChg chg="mod">
          <ac:chgData name="대연 김" userId="4d4195ea0112b278" providerId="LiveId" clId="{0EB7E64C-B3BF-4D78-8F14-11410C293B8C}" dt="2023-04-25T08:45:27.547" v="192" actId="14429"/>
          <ac:picMkLst>
            <pc:docMk/>
            <pc:sldMk cId="4277922480" sldId="330"/>
            <ac:picMk id="18" creationId="{02F8DCEC-5D6F-9AC1-B553-245F8ED3EB05}"/>
          </ac:picMkLst>
        </pc:picChg>
        <pc:picChg chg="del mod modVis">
          <ac:chgData name="대연 김" userId="4d4195ea0112b278" providerId="LiveId" clId="{0EB7E64C-B3BF-4D78-8F14-11410C293B8C}" dt="2023-04-25T08:44:47.693" v="184" actId="478"/>
          <ac:picMkLst>
            <pc:docMk/>
            <pc:sldMk cId="4277922480" sldId="330"/>
            <ac:picMk id="23" creationId="{02995724-EA0A-362E-699D-462372FC5477}"/>
          </ac:picMkLst>
        </pc:picChg>
      </pc:sldChg>
      <pc:sldChg chg="addSp delSp modSp mod">
        <pc:chgData name="대연 김" userId="4d4195ea0112b278" providerId="LiveId" clId="{0EB7E64C-B3BF-4D78-8F14-11410C293B8C}" dt="2023-04-25T09:12:58.951" v="851" actId="3064"/>
        <pc:sldMkLst>
          <pc:docMk/>
          <pc:sldMk cId="513289982" sldId="333"/>
        </pc:sldMkLst>
        <pc:spChg chg="mod">
          <ac:chgData name="대연 김" userId="4d4195ea0112b278" providerId="LiveId" clId="{0EB7E64C-B3BF-4D78-8F14-11410C293B8C}" dt="2023-04-25T09:07:07.736" v="747"/>
          <ac:spMkLst>
            <pc:docMk/>
            <pc:sldMk cId="513289982" sldId="333"/>
            <ac:spMk id="12" creationId="{A3696EB3-2513-2181-0544-A590839C8309}"/>
          </ac:spMkLst>
        </pc:spChg>
        <pc:spChg chg="mod">
          <ac:chgData name="대연 김" userId="4d4195ea0112b278" providerId="LiveId" clId="{0EB7E64C-B3BF-4D78-8F14-11410C293B8C}" dt="2023-04-25T09:07:44.240" v="770"/>
          <ac:spMkLst>
            <pc:docMk/>
            <pc:sldMk cId="513289982" sldId="333"/>
            <ac:spMk id="16" creationId="{5EBB741E-FFCF-7B05-723A-2BB5009FC96C}"/>
          </ac:spMkLst>
        </pc:spChg>
        <pc:spChg chg="mod">
          <ac:chgData name="대연 김" userId="4d4195ea0112b278" providerId="LiveId" clId="{0EB7E64C-B3BF-4D78-8F14-11410C293B8C}" dt="2023-04-25T09:12:45.523" v="837" actId="3064"/>
          <ac:spMkLst>
            <pc:docMk/>
            <pc:sldMk cId="513289982" sldId="333"/>
            <ac:spMk id="17" creationId="{4CAA0A9E-1EFB-656B-8162-409916C7346F}"/>
          </ac:spMkLst>
        </pc:spChg>
        <pc:spChg chg="mod">
          <ac:chgData name="대연 김" userId="4d4195ea0112b278" providerId="LiveId" clId="{0EB7E64C-B3BF-4D78-8F14-11410C293B8C}" dt="2023-04-25T09:07:09.587" v="749"/>
          <ac:spMkLst>
            <pc:docMk/>
            <pc:sldMk cId="513289982" sldId="333"/>
            <ac:spMk id="18" creationId="{101AEB8C-B437-77EE-B1FC-709C6973F1B4}"/>
          </ac:spMkLst>
        </pc:spChg>
        <pc:spChg chg="mod">
          <ac:chgData name="대연 김" userId="4d4195ea0112b278" providerId="LiveId" clId="{0EB7E64C-B3BF-4D78-8F14-11410C293B8C}" dt="2023-04-25T09:11:05.064" v="818" actId="164"/>
          <ac:spMkLst>
            <pc:docMk/>
            <pc:sldMk cId="513289982" sldId="333"/>
            <ac:spMk id="19" creationId="{DECB2EF4-B875-C68B-1263-B45095BF4B83}"/>
          </ac:spMkLst>
        </pc:spChg>
        <pc:spChg chg="mod">
          <ac:chgData name="대연 김" userId="4d4195ea0112b278" providerId="LiveId" clId="{0EB7E64C-B3BF-4D78-8F14-11410C293B8C}" dt="2023-04-25T09:12:56.172" v="850" actId="3064"/>
          <ac:spMkLst>
            <pc:docMk/>
            <pc:sldMk cId="513289982" sldId="333"/>
            <ac:spMk id="23" creationId="{A8A47215-EEB9-08D9-34FB-F5370F2DD4ED}"/>
          </ac:spMkLst>
        </pc:spChg>
        <pc:spChg chg="mod">
          <ac:chgData name="대연 김" userId="4d4195ea0112b278" providerId="LiveId" clId="{0EB7E64C-B3BF-4D78-8F14-11410C293B8C}" dt="2023-04-25T09:07:44.240" v="770"/>
          <ac:spMkLst>
            <pc:docMk/>
            <pc:sldMk cId="513289982" sldId="333"/>
            <ac:spMk id="24" creationId="{78F857EB-2460-C32E-45A1-A2187AD76453}"/>
          </ac:spMkLst>
        </pc:spChg>
        <pc:spChg chg="mod">
          <ac:chgData name="대연 김" userId="4d4195ea0112b278" providerId="LiveId" clId="{0EB7E64C-B3BF-4D78-8F14-11410C293B8C}" dt="2023-04-25T09:12:58.951" v="851" actId="3064"/>
          <ac:spMkLst>
            <pc:docMk/>
            <pc:sldMk cId="513289982" sldId="333"/>
            <ac:spMk id="25" creationId="{B878716D-9D76-CC64-7342-69CBA974D797}"/>
          </ac:spMkLst>
        </pc:spChg>
        <pc:spChg chg="mod">
          <ac:chgData name="대연 김" userId="4d4195ea0112b278" providerId="LiveId" clId="{0EB7E64C-B3BF-4D78-8F14-11410C293B8C}" dt="2023-04-25T09:07:44.240" v="770"/>
          <ac:spMkLst>
            <pc:docMk/>
            <pc:sldMk cId="513289982" sldId="333"/>
            <ac:spMk id="26" creationId="{AC22E9C4-D48A-AFED-CADA-29DCBB7051E2}"/>
          </ac:spMkLst>
        </pc:spChg>
        <pc:spChg chg="mod">
          <ac:chgData name="대연 김" userId="4d4195ea0112b278" providerId="LiveId" clId="{0EB7E64C-B3BF-4D78-8F14-11410C293B8C}" dt="2023-04-25T09:11:05.064" v="818" actId="164"/>
          <ac:spMkLst>
            <pc:docMk/>
            <pc:sldMk cId="513289982" sldId="333"/>
            <ac:spMk id="30" creationId="{2F123CA2-788C-3D90-4DCE-B19B0612706C}"/>
          </ac:spMkLst>
        </pc:spChg>
        <pc:spChg chg="mod">
          <ac:chgData name="대연 김" userId="4d4195ea0112b278" providerId="LiveId" clId="{0EB7E64C-B3BF-4D78-8F14-11410C293B8C}" dt="2023-04-25T09:07:09.587" v="749"/>
          <ac:spMkLst>
            <pc:docMk/>
            <pc:sldMk cId="513289982" sldId="333"/>
            <ac:spMk id="31" creationId="{7842AE7D-A036-10CD-C4F2-976298A56FD7}"/>
          </ac:spMkLst>
        </pc:spChg>
        <pc:spChg chg="mod">
          <ac:chgData name="대연 김" userId="4d4195ea0112b278" providerId="LiveId" clId="{0EB7E64C-B3BF-4D78-8F14-11410C293B8C}" dt="2023-04-25T09:07:07.736" v="747"/>
          <ac:spMkLst>
            <pc:docMk/>
            <pc:sldMk cId="513289982" sldId="333"/>
            <ac:spMk id="32" creationId="{A54B2C8B-E464-C32B-5B83-D38A02DAC1DE}"/>
          </ac:spMkLst>
        </pc:spChg>
        <pc:grpChg chg="mod">
          <ac:chgData name="대연 김" userId="4d4195ea0112b278" providerId="LiveId" clId="{0EB7E64C-B3BF-4D78-8F14-11410C293B8C}" dt="2023-04-25T09:11:01.054" v="817" actId="164"/>
          <ac:grpSpMkLst>
            <pc:docMk/>
            <pc:sldMk cId="513289982" sldId="333"/>
            <ac:grpSpMk id="11" creationId="{6E59F8E6-6FC2-E30B-431E-91281491F3A7}"/>
          </ac:grpSpMkLst>
        </pc:grpChg>
        <pc:grpChg chg="add del mod">
          <ac:chgData name="대연 김" userId="4d4195ea0112b278" providerId="LiveId" clId="{0EB7E64C-B3BF-4D78-8F14-11410C293B8C}" dt="2023-04-25T09:07:45.655" v="771"/>
          <ac:grpSpMkLst>
            <pc:docMk/>
            <pc:sldMk cId="513289982" sldId="333"/>
            <ac:grpSpMk id="15" creationId="{FC079D21-1C63-E654-321F-A3273D05AF80}"/>
          </ac:grpSpMkLst>
        </pc:grpChg>
        <pc:grpChg chg="add mod">
          <ac:chgData name="대연 김" userId="4d4195ea0112b278" providerId="LiveId" clId="{0EB7E64C-B3BF-4D78-8F14-11410C293B8C}" dt="2023-04-25T09:11:01.054" v="817" actId="164"/>
          <ac:grpSpMkLst>
            <pc:docMk/>
            <pc:sldMk cId="513289982" sldId="333"/>
            <ac:grpSpMk id="27" creationId="{8DC88B6D-6C00-EF95-09F0-FE0FB215B041}"/>
          </ac:grpSpMkLst>
        </pc:grpChg>
        <pc:grpChg chg="add mod">
          <ac:chgData name="대연 김" userId="4d4195ea0112b278" providerId="LiveId" clId="{0EB7E64C-B3BF-4D78-8F14-11410C293B8C}" dt="2023-04-25T09:11:05.064" v="818" actId="164"/>
          <ac:grpSpMkLst>
            <pc:docMk/>
            <pc:sldMk cId="513289982" sldId="333"/>
            <ac:grpSpMk id="28" creationId="{1E0A9A24-CA9C-9087-C897-46785F6D6DD1}"/>
          </ac:grpSpMkLst>
        </pc:grpChg>
        <pc:grpChg chg="mod">
          <ac:chgData name="대연 김" userId="4d4195ea0112b278" providerId="LiveId" clId="{0EB7E64C-B3BF-4D78-8F14-11410C293B8C}" dt="2023-04-25T09:11:34.531" v="819" actId="465"/>
          <ac:grpSpMkLst>
            <pc:docMk/>
            <pc:sldMk cId="513289982" sldId="333"/>
            <ac:grpSpMk id="34" creationId="{6701EAFC-8E38-058D-9833-6A8C036DF814}"/>
          </ac:grpSpMkLst>
        </pc:grpChg>
        <pc:cxnChg chg="mod">
          <ac:chgData name="대연 김" userId="4d4195ea0112b278" providerId="LiveId" clId="{0EB7E64C-B3BF-4D78-8F14-11410C293B8C}" dt="2023-04-25T09:11:01.054" v="817" actId="164"/>
          <ac:cxnSpMkLst>
            <pc:docMk/>
            <pc:sldMk cId="513289982" sldId="333"/>
            <ac:cxnSpMk id="6" creationId="{4DDACFFC-58BC-B57D-C34F-2E6B90A0FF7B}"/>
          </ac:cxnSpMkLst>
        </pc:cxnChg>
        <pc:cxnChg chg="mod">
          <ac:chgData name="대연 김" userId="4d4195ea0112b278" providerId="LiveId" clId="{0EB7E64C-B3BF-4D78-8F14-11410C293B8C}" dt="2023-04-25T09:07:09.587" v="749"/>
          <ac:cxnSpMkLst>
            <pc:docMk/>
            <pc:sldMk cId="513289982" sldId="333"/>
            <ac:cxnSpMk id="20" creationId="{BA6332A6-4BFD-B471-F8F9-2DA28E6F1FF9}"/>
          </ac:cxnSpMkLst>
        </pc:cxnChg>
        <pc:cxnChg chg="mod">
          <ac:chgData name="대연 김" userId="4d4195ea0112b278" providerId="LiveId" clId="{0EB7E64C-B3BF-4D78-8F14-11410C293B8C}" dt="2023-04-25T09:11:05.064" v="818" actId="164"/>
          <ac:cxnSpMkLst>
            <pc:docMk/>
            <pc:sldMk cId="513289982" sldId="333"/>
            <ac:cxnSpMk id="21" creationId="{B3CA4D8A-6F6A-28A7-FFE3-DC2B1FE12B0E}"/>
          </ac:cxnSpMkLst>
        </pc:cxnChg>
        <pc:cxnChg chg="mod">
          <ac:chgData name="대연 김" userId="4d4195ea0112b278" providerId="LiveId" clId="{0EB7E64C-B3BF-4D78-8F14-11410C293B8C}" dt="2023-04-25T09:07:44.240" v="770"/>
          <ac:cxnSpMkLst>
            <pc:docMk/>
            <pc:sldMk cId="513289982" sldId="333"/>
            <ac:cxnSpMk id="22" creationId="{10E986B1-1EC9-4503-FAB9-D7FF802EB7B0}"/>
          </ac:cxnSpMkLst>
        </pc:cxnChg>
      </pc:sldChg>
      <pc:sldChg chg="addSp delSp modSp mod">
        <pc:chgData name="대연 김" userId="4d4195ea0112b278" providerId="LiveId" clId="{0EB7E64C-B3BF-4D78-8F14-11410C293B8C}" dt="2023-04-25T09:51:19.263" v="1411"/>
        <pc:sldMkLst>
          <pc:docMk/>
          <pc:sldMk cId="585713391" sldId="335"/>
        </pc:sldMkLst>
        <pc:spChg chg="add del mod">
          <ac:chgData name="대연 김" userId="4d4195ea0112b278" providerId="LiveId" clId="{0EB7E64C-B3BF-4D78-8F14-11410C293B8C}" dt="2023-04-25T09:51:19.263" v="1411"/>
          <ac:spMkLst>
            <pc:docMk/>
            <pc:sldMk cId="585713391" sldId="335"/>
            <ac:spMk id="10" creationId="{1BC3756B-36EB-39AF-ECB5-8658D682C585}"/>
          </ac:spMkLst>
        </pc:spChg>
        <pc:spChg chg="add del">
          <ac:chgData name="대연 김" userId="4d4195ea0112b278" providerId="LiveId" clId="{0EB7E64C-B3BF-4D78-8F14-11410C293B8C}" dt="2023-04-25T09:51:18.697" v="1410" actId="478"/>
          <ac:spMkLst>
            <pc:docMk/>
            <pc:sldMk cId="585713391" sldId="335"/>
            <ac:spMk id="41" creationId="{69231E81-73C8-2DE3-D5EB-4532B589A481}"/>
          </ac:spMkLst>
        </pc:spChg>
        <pc:picChg chg="add del mod">
          <ac:chgData name="대연 김" userId="4d4195ea0112b278" providerId="LiveId" clId="{0EB7E64C-B3BF-4D78-8F14-11410C293B8C}" dt="2023-04-25T09:51:19.263" v="1411"/>
          <ac:picMkLst>
            <pc:docMk/>
            <pc:sldMk cId="585713391" sldId="335"/>
            <ac:picMk id="12" creationId="{484B7600-0AE7-C2B1-B3D2-BE59FB4B76E0}"/>
          </ac:picMkLst>
        </pc:picChg>
        <pc:picChg chg="add del">
          <ac:chgData name="대연 김" userId="4d4195ea0112b278" providerId="LiveId" clId="{0EB7E64C-B3BF-4D78-8F14-11410C293B8C}" dt="2023-04-25T09:51:17.943" v="1409" actId="478"/>
          <ac:picMkLst>
            <pc:docMk/>
            <pc:sldMk cId="585713391" sldId="335"/>
            <ac:picMk id="42" creationId="{289F421D-E003-83D0-DEB2-058DD8F7501E}"/>
          </ac:picMkLst>
        </pc:picChg>
      </pc:sldChg>
      <pc:sldChg chg="addSp delSp modSp mod modAnim">
        <pc:chgData name="대연 김" userId="4d4195ea0112b278" providerId="LiveId" clId="{0EB7E64C-B3BF-4D78-8F14-11410C293B8C}" dt="2023-04-25T09:52:48.056" v="1440" actId="1038"/>
        <pc:sldMkLst>
          <pc:docMk/>
          <pc:sldMk cId="4136768294" sldId="341"/>
        </pc:sldMkLst>
        <pc:spChg chg="mod">
          <ac:chgData name="대연 김" userId="4d4195ea0112b278" providerId="LiveId" clId="{0EB7E64C-B3BF-4D78-8F14-11410C293B8C}" dt="2023-04-25T09:43:00.351" v="1327" actId="12789"/>
          <ac:spMkLst>
            <pc:docMk/>
            <pc:sldMk cId="4136768294" sldId="341"/>
            <ac:spMk id="3" creationId="{5B44AADD-C6E1-1901-AB64-D74BC1A13E2A}"/>
          </ac:spMkLst>
        </pc:spChg>
        <pc:spChg chg="add mod">
          <ac:chgData name="대연 김" userId="4d4195ea0112b278" providerId="LiveId" clId="{0EB7E64C-B3BF-4D78-8F14-11410C293B8C}" dt="2023-04-25T09:44:11.828" v="1346"/>
          <ac:spMkLst>
            <pc:docMk/>
            <pc:sldMk cId="4136768294" sldId="341"/>
            <ac:spMk id="4" creationId="{CE0E92B1-8445-2FB9-EADD-BFBDD704FC82}"/>
          </ac:spMkLst>
        </pc:spChg>
        <pc:spChg chg="add del mod">
          <ac:chgData name="대연 김" userId="4d4195ea0112b278" providerId="LiveId" clId="{0EB7E64C-B3BF-4D78-8F14-11410C293B8C}" dt="2023-04-25T09:51:17.559" v="1408"/>
          <ac:spMkLst>
            <pc:docMk/>
            <pc:sldMk cId="4136768294" sldId="341"/>
            <ac:spMk id="10" creationId="{8D77F2C2-64B3-FB67-70FA-D77F33D13D3F}"/>
          </ac:spMkLst>
        </pc:spChg>
        <pc:spChg chg="mod">
          <ac:chgData name="대연 김" userId="4d4195ea0112b278" providerId="LiveId" clId="{0EB7E64C-B3BF-4D78-8F14-11410C293B8C}" dt="2023-04-25T09:42:39.609" v="1325" actId="1076"/>
          <ac:spMkLst>
            <pc:docMk/>
            <pc:sldMk cId="4136768294" sldId="341"/>
            <ac:spMk id="18" creationId="{4715BD2B-4743-457E-99C4-6F00254D5570}"/>
          </ac:spMkLst>
        </pc:spChg>
        <pc:spChg chg="mod">
          <ac:chgData name="대연 김" userId="4d4195ea0112b278" providerId="LiveId" clId="{0EB7E64C-B3BF-4D78-8F14-11410C293B8C}" dt="2023-04-25T09:43:00.351" v="1327" actId="12789"/>
          <ac:spMkLst>
            <pc:docMk/>
            <pc:sldMk cId="4136768294" sldId="341"/>
            <ac:spMk id="26" creationId="{43619F27-8A07-559E-547D-0E65071E67CC}"/>
          </ac:spMkLst>
        </pc:spChg>
        <pc:spChg chg="del">
          <ac:chgData name="대연 김" userId="4d4195ea0112b278" providerId="LiveId" clId="{0EB7E64C-B3BF-4D78-8F14-11410C293B8C}" dt="2023-04-25T09:50:31.639" v="1401" actId="478"/>
          <ac:spMkLst>
            <pc:docMk/>
            <pc:sldMk cId="4136768294" sldId="341"/>
            <ac:spMk id="33" creationId="{B2E6B578-98F5-FA76-19B5-60E8D6255014}"/>
          </ac:spMkLst>
        </pc:spChg>
        <pc:spChg chg="mod topLvl">
          <ac:chgData name="대연 김" userId="4d4195ea0112b278" providerId="LiveId" clId="{0EB7E64C-B3BF-4D78-8F14-11410C293B8C}" dt="2023-04-25T09:52:48.056" v="1440" actId="1038"/>
          <ac:spMkLst>
            <pc:docMk/>
            <pc:sldMk cId="4136768294" sldId="341"/>
            <ac:spMk id="52" creationId="{D0F449F6-CB53-1105-DA78-88995D87EF65}"/>
          </ac:spMkLst>
        </pc:spChg>
        <pc:grpChg chg="add mod">
          <ac:chgData name="대연 김" userId="4d4195ea0112b278" providerId="LiveId" clId="{0EB7E64C-B3BF-4D78-8F14-11410C293B8C}" dt="2023-04-25T09:42:48.708" v="1326" actId="465"/>
          <ac:grpSpMkLst>
            <pc:docMk/>
            <pc:sldMk cId="4136768294" sldId="341"/>
            <ac:grpSpMk id="6" creationId="{983EF4C7-90EA-8CF3-A301-01A7AEBE45C0}"/>
          </ac:grpSpMkLst>
        </pc:grpChg>
        <pc:grpChg chg="del mod">
          <ac:chgData name="대연 김" userId="4d4195ea0112b278" providerId="LiveId" clId="{0EB7E64C-B3BF-4D78-8F14-11410C293B8C}" dt="2023-04-25T09:40:16.251" v="1193" actId="165"/>
          <ac:grpSpMkLst>
            <pc:docMk/>
            <pc:sldMk cId="4136768294" sldId="341"/>
            <ac:grpSpMk id="24" creationId="{BCB5C1D0-E5D5-BA80-4AE5-CE29AD0143A4}"/>
          </ac:grpSpMkLst>
        </pc:grpChg>
        <pc:picChg chg="add del mod">
          <ac:chgData name="대연 김" userId="4d4195ea0112b278" providerId="LiveId" clId="{0EB7E64C-B3BF-4D78-8F14-11410C293B8C}" dt="2023-04-25T09:51:17.559" v="1408"/>
          <ac:picMkLst>
            <pc:docMk/>
            <pc:sldMk cId="4136768294" sldId="341"/>
            <ac:picMk id="12" creationId="{E47C68CD-1071-66C4-D5C4-FD1A007F015C}"/>
          </ac:picMkLst>
        </pc:picChg>
        <pc:picChg chg="add del mod topLvl">
          <ac:chgData name="대연 김" userId="4d4195ea0112b278" providerId="LiveId" clId="{0EB7E64C-B3BF-4D78-8F14-11410C293B8C}" dt="2023-04-25T09:52:39.069" v="1438" actId="1037"/>
          <ac:picMkLst>
            <pc:docMk/>
            <pc:sldMk cId="4136768294" sldId="341"/>
            <ac:picMk id="21" creationId="{0FA5F7C6-B942-2857-58E7-3A455E02769E}"/>
          </ac:picMkLst>
        </pc:picChg>
        <pc:picChg chg="mod">
          <ac:chgData name="대연 김" userId="4d4195ea0112b278" providerId="LiveId" clId="{0EB7E64C-B3BF-4D78-8F14-11410C293B8C}" dt="2023-04-25T09:45:18.023" v="1368" actId="1035"/>
          <ac:picMkLst>
            <pc:docMk/>
            <pc:sldMk cId="4136768294" sldId="341"/>
            <ac:picMk id="27" creationId="{60977DEB-8FE1-53B2-0633-8121528C6C9A}"/>
          </ac:picMkLst>
        </pc:picChg>
      </pc:sldChg>
      <pc:sldChg chg="addSp delSp modSp add del mod ord">
        <pc:chgData name="대연 김" userId="4d4195ea0112b278" providerId="LiveId" clId="{0EB7E64C-B3BF-4D78-8F14-11410C293B8C}" dt="2023-04-25T09:22:56.143" v="1145" actId="47"/>
        <pc:sldMkLst>
          <pc:docMk/>
          <pc:sldMk cId="854884915" sldId="342"/>
        </pc:sldMkLst>
        <pc:spChg chg="del">
          <ac:chgData name="대연 김" userId="4d4195ea0112b278" providerId="LiveId" clId="{0EB7E64C-B3BF-4D78-8F14-11410C293B8C}" dt="2023-04-25T08:55:41.320" v="395" actId="478"/>
          <ac:spMkLst>
            <pc:docMk/>
            <pc:sldMk cId="854884915" sldId="342"/>
            <ac:spMk id="6" creationId="{7A25CC62-84DE-F958-5B02-F10E37900500}"/>
          </ac:spMkLst>
        </pc:spChg>
        <pc:spChg chg="del">
          <ac:chgData name="대연 김" userId="4d4195ea0112b278" providerId="LiveId" clId="{0EB7E64C-B3BF-4D78-8F14-11410C293B8C}" dt="2023-04-25T08:55:37.717" v="394" actId="478"/>
          <ac:spMkLst>
            <pc:docMk/>
            <pc:sldMk cId="854884915" sldId="342"/>
            <ac:spMk id="8" creationId="{043EDB9E-1733-7FBE-0751-C8DF42403B33}"/>
          </ac:spMkLst>
        </pc:spChg>
        <pc:spChg chg="add del mod topLvl">
          <ac:chgData name="대연 김" userId="4d4195ea0112b278" providerId="LiveId" clId="{0EB7E64C-B3BF-4D78-8F14-11410C293B8C}" dt="2023-04-25T09:02:26.451" v="610" actId="478"/>
          <ac:spMkLst>
            <pc:docMk/>
            <pc:sldMk cId="854884915" sldId="342"/>
            <ac:spMk id="15" creationId="{AE5BCAD5-6C4D-C25F-4B23-05F7467DEC7F}"/>
          </ac:spMkLst>
        </pc:spChg>
        <pc:spChg chg="add del mod topLvl">
          <ac:chgData name="대연 김" userId="4d4195ea0112b278" providerId="LiveId" clId="{0EB7E64C-B3BF-4D78-8F14-11410C293B8C}" dt="2023-04-25T09:06:21.066" v="717" actId="478"/>
          <ac:spMkLst>
            <pc:docMk/>
            <pc:sldMk cId="854884915" sldId="342"/>
            <ac:spMk id="18" creationId="{E78DA941-D9A1-A65F-35C4-743A569A60C1}"/>
          </ac:spMkLst>
        </pc:spChg>
        <pc:spChg chg="add del mod topLvl">
          <ac:chgData name="대연 김" userId="4d4195ea0112b278" providerId="LiveId" clId="{0EB7E64C-B3BF-4D78-8F14-11410C293B8C}" dt="2023-04-25T09:02:28.743" v="611" actId="478"/>
          <ac:spMkLst>
            <pc:docMk/>
            <pc:sldMk cId="854884915" sldId="342"/>
            <ac:spMk id="19" creationId="{8A72D9FE-DEEE-5CA7-6451-5D6A0F9D45A7}"/>
          </ac:spMkLst>
        </pc:spChg>
        <pc:spChg chg="add del mod topLvl">
          <ac:chgData name="대연 김" userId="4d4195ea0112b278" providerId="LiveId" clId="{0EB7E64C-B3BF-4D78-8F14-11410C293B8C}" dt="2023-04-25T09:06:41.995" v="738" actId="478"/>
          <ac:spMkLst>
            <pc:docMk/>
            <pc:sldMk cId="854884915" sldId="342"/>
            <ac:spMk id="20" creationId="{853F3387-FD1D-5347-BB20-D91324AF2AB7}"/>
          </ac:spMkLst>
        </pc:spChg>
        <pc:spChg chg="add del mod topLvl">
          <ac:chgData name="대연 김" userId="4d4195ea0112b278" providerId="LiveId" clId="{0EB7E64C-B3BF-4D78-8F14-11410C293B8C}" dt="2023-04-25T09:02:30.563" v="612" actId="478"/>
          <ac:spMkLst>
            <pc:docMk/>
            <pc:sldMk cId="854884915" sldId="342"/>
            <ac:spMk id="21" creationId="{5A937C6B-458B-B579-8020-71449F49B24D}"/>
          </ac:spMkLst>
        </pc:spChg>
        <pc:spChg chg="add del mod topLvl">
          <ac:chgData name="대연 김" userId="4d4195ea0112b278" providerId="LiveId" clId="{0EB7E64C-B3BF-4D78-8F14-11410C293B8C}" dt="2023-04-25T09:06:45.241" v="739" actId="478"/>
          <ac:spMkLst>
            <pc:docMk/>
            <pc:sldMk cId="854884915" sldId="342"/>
            <ac:spMk id="22" creationId="{BA8B6D7D-A93C-1EEC-885B-35ACE50421D9}"/>
          </ac:spMkLst>
        </pc:spChg>
        <pc:spChg chg="add mod">
          <ac:chgData name="대연 김" userId="4d4195ea0112b278" providerId="LiveId" clId="{0EB7E64C-B3BF-4D78-8F14-11410C293B8C}" dt="2023-04-25T09:15:56.477" v="880" actId="1036"/>
          <ac:spMkLst>
            <pc:docMk/>
            <pc:sldMk cId="854884915" sldId="342"/>
            <ac:spMk id="26" creationId="{DAA7C9D0-372A-3905-598E-C69C89C31EC5}"/>
          </ac:spMkLst>
        </pc:spChg>
        <pc:spChg chg="add mod">
          <ac:chgData name="대연 김" userId="4d4195ea0112b278" providerId="LiveId" clId="{0EB7E64C-B3BF-4D78-8F14-11410C293B8C}" dt="2023-04-25T09:15:59.780" v="881" actId="1036"/>
          <ac:spMkLst>
            <pc:docMk/>
            <pc:sldMk cId="854884915" sldId="342"/>
            <ac:spMk id="27" creationId="{EF9EEABA-71A7-16B8-D1D3-911BA4876570}"/>
          </ac:spMkLst>
        </pc:spChg>
        <pc:spChg chg="add mod">
          <ac:chgData name="대연 김" userId="4d4195ea0112b278" providerId="LiveId" clId="{0EB7E64C-B3BF-4D78-8F14-11410C293B8C}" dt="2023-04-25T09:16:05.514" v="882" actId="1036"/>
          <ac:spMkLst>
            <pc:docMk/>
            <pc:sldMk cId="854884915" sldId="342"/>
            <ac:spMk id="28" creationId="{6628DD0B-EA1E-F243-EDE7-23B4AD5AFCC9}"/>
          </ac:spMkLst>
        </pc:spChg>
        <pc:spChg chg="mod">
          <ac:chgData name="대연 김" userId="4d4195ea0112b278" providerId="LiveId" clId="{0EB7E64C-B3BF-4D78-8F14-11410C293B8C}" dt="2023-04-25T09:02:57.916" v="623" actId="20577"/>
          <ac:spMkLst>
            <pc:docMk/>
            <pc:sldMk cId="854884915" sldId="342"/>
            <ac:spMk id="31" creationId="{E6B54F75-4E14-5827-47A4-07D785042FAA}"/>
          </ac:spMkLst>
        </pc:spChg>
        <pc:spChg chg="mod">
          <ac:chgData name="대연 김" userId="4d4195ea0112b278" providerId="LiveId" clId="{0EB7E64C-B3BF-4D78-8F14-11410C293B8C}" dt="2023-04-25T09:02:44.076" v="613"/>
          <ac:spMkLst>
            <pc:docMk/>
            <pc:sldMk cId="854884915" sldId="342"/>
            <ac:spMk id="32" creationId="{904F641D-6244-00E9-4490-B31B26FF7D0B}"/>
          </ac:spMkLst>
        </pc:spChg>
        <pc:spChg chg="mod">
          <ac:chgData name="대연 김" userId="4d4195ea0112b278" providerId="LiveId" clId="{0EB7E64C-B3BF-4D78-8F14-11410C293B8C}" dt="2023-04-25T09:09:56.553" v="805" actId="165"/>
          <ac:spMkLst>
            <pc:docMk/>
            <pc:sldMk cId="854884915" sldId="342"/>
            <ac:spMk id="35" creationId="{52A66E81-015D-0BFC-F42B-75AE79B7D0CE}"/>
          </ac:spMkLst>
        </pc:spChg>
        <pc:spChg chg="mod">
          <ac:chgData name="대연 김" userId="4d4195ea0112b278" providerId="LiveId" clId="{0EB7E64C-B3BF-4D78-8F14-11410C293B8C}" dt="2023-04-25T09:09:56.553" v="805" actId="165"/>
          <ac:spMkLst>
            <pc:docMk/>
            <pc:sldMk cId="854884915" sldId="342"/>
            <ac:spMk id="36" creationId="{CC5CE62C-E993-1A22-3A86-D22E22860AEB}"/>
          </ac:spMkLst>
        </pc:spChg>
        <pc:spChg chg="mod">
          <ac:chgData name="대연 김" userId="4d4195ea0112b278" providerId="LiveId" clId="{0EB7E64C-B3BF-4D78-8F14-11410C293B8C}" dt="2023-04-25T09:10:06.352" v="809" actId="164"/>
          <ac:spMkLst>
            <pc:docMk/>
            <pc:sldMk cId="854884915" sldId="342"/>
            <ac:spMk id="41" creationId="{A94FFDCF-6E95-45F4-3871-B1307F88F578}"/>
          </ac:spMkLst>
        </pc:spChg>
        <pc:spChg chg="mod">
          <ac:chgData name="대연 김" userId="4d4195ea0112b278" providerId="LiveId" clId="{0EB7E64C-B3BF-4D78-8F14-11410C293B8C}" dt="2023-04-25T09:10:06.352" v="809" actId="164"/>
          <ac:spMkLst>
            <pc:docMk/>
            <pc:sldMk cId="854884915" sldId="342"/>
            <ac:spMk id="42" creationId="{0CBC79D7-65E0-FBC0-039D-0EFDD1981B45}"/>
          </ac:spMkLst>
        </pc:spChg>
        <pc:spChg chg="mod">
          <ac:chgData name="대연 김" userId="4d4195ea0112b278" providerId="LiveId" clId="{0EB7E64C-B3BF-4D78-8F14-11410C293B8C}" dt="2023-04-25T09:10:12.511" v="811" actId="165"/>
          <ac:spMkLst>
            <pc:docMk/>
            <pc:sldMk cId="854884915" sldId="342"/>
            <ac:spMk id="46" creationId="{4DDE181A-6787-79E1-EC51-492252C5C55C}"/>
          </ac:spMkLst>
        </pc:spChg>
        <pc:spChg chg="mod">
          <ac:chgData name="대연 김" userId="4d4195ea0112b278" providerId="LiveId" clId="{0EB7E64C-B3BF-4D78-8F14-11410C293B8C}" dt="2023-04-25T09:10:12.511" v="811" actId="165"/>
          <ac:spMkLst>
            <pc:docMk/>
            <pc:sldMk cId="854884915" sldId="342"/>
            <ac:spMk id="47" creationId="{73B1D06F-2736-953C-9670-2DAD70BB84EA}"/>
          </ac:spMkLst>
        </pc:spChg>
        <pc:spChg chg="mod">
          <ac:chgData name="대연 김" userId="4d4195ea0112b278" providerId="LiveId" clId="{0EB7E64C-B3BF-4D78-8F14-11410C293B8C}" dt="2023-04-25T09:07:47.560" v="772"/>
          <ac:spMkLst>
            <pc:docMk/>
            <pc:sldMk cId="854884915" sldId="342"/>
            <ac:spMk id="49" creationId="{85602EE0-5A9B-D0E1-3A3A-3A7C6D54FC30}"/>
          </ac:spMkLst>
        </pc:spChg>
        <pc:spChg chg="mod">
          <ac:chgData name="대연 김" userId="4d4195ea0112b278" providerId="LiveId" clId="{0EB7E64C-B3BF-4D78-8F14-11410C293B8C}" dt="2023-04-25T09:07:47.560" v="772"/>
          <ac:spMkLst>
            <pc:docMk/>
            <pc:sldMk cId="854884915" sldId="342"/>
            <ac:spMk id="51" creationId="{96D6B4DE-C88E-DA47-4023-C2C8F3EE6F94}"/>
          </ac:spMkLst>
        </pc:spChg>
        <pc:spChg chg="mod">
          <ac:chgData name="대연 김" userId="4d4195ea0112b278" providerId="LiveId" clId="{0EB7E64C-B3BF-4D78-8F14-11410C293B8C}" dt="2023-04-25T09:07:47.560" v="772"/>
          <ac:spMkLst>
            <pc:docMk/>
            <pc:sldMk cId="854884915" sldId="342"/>
            <ac:spMk id="52" creationId="{E3FD92AF-EED0-19AE-D1E9-D0521A4C7807}"/>
          </ac:spMkLst>
        </pc:spChg>
        <pc:grpChg chg="del">
          <ac:chgData name="대연 김" userId="4d4195ea0112b278" providerId="LiveId" clId="{0EB7E64C-B3BF-4D78-8F14-11410C293B8C}" dt="2023-04-25T08:55:18.082" v="392" actId="478"/>
          <ac:grpSpMkLst>
            <pc:docMk/>
            <pc:sldMk cId="854884915" sldId="342"/>
            <ac:grpSpMk id="11" creationId="{BFF584E9-0456-3F6C-94D0-478639D59A0F}"/>
          </ac:grpSpMkLst>
        </pc:grpChg>
        <pc:grpChg chg="add del mod">
          <ac:chgData name="대연 김" userId="4d4195ea0112b278" providerId="LiveId" clId="{0EB7E64C-B3BF-4D78-8F14-11410C293B8C}" dt="2023-04-25T09:02:20.200" v="607" actId="165"/>
          <ac:grpSpMkLst>
            <pc:docMk/>
            <pc:sldMk cId="854884915" sldId="342"/>
            <ac:grpSpMk id="23" creationId="{B172F820-06E6-018C-8327-954AC2CF7A07}"/>
          </ac:grpSpMkLst>
        </pc:grpChg>
        <pc:grpChg chg="add del mod">
          <ac:chgData name="대연 김" userId="4d4195ea0112b278" providerId="LiveId" clId="{0EB7E64C-B3BF-4D78-8F14-11410C293B8C}" dt="2023-04-25T09:02:22.308" v="608" actId="165"/>
          <ac:grpSpMkLst>
            <pc:docMk/>
            <pc:sldMk cId="854884915" sldId="342"/>
            <ac:grpSpMk id="24" creationId="{2A644DB8-434A-A210-45CE-C1DC72CE8050}"/>
          </ac:grpSpMkLst>
        </pc:grpChg>
        <pc:grpChg chg="add del mod">
          <ac:chgData name="대연 김" userId="4d4195ea0112b278" providerId="LiveId" clId="{0EB7E64C-B3BF-4D78-8F14-11410C293B8C}" dt="2023-04-25T09:02:24.405" v="609" actId="165"/>
          <ac:grpSpMkLst>
            <pc:docMk/>
            <pc:sldMk cId="854884915" sldId="342"/>
            <ac:grpSpMk id="25" creationId="{3C2FBCB4-CA16-48CA-E204-A4A110D63264}"/>
          </ac:grpSpMkLst>
        </pc:grpChg>
        <pc:grpChg chg="add del mod">
          <ac:chgData name="대연 김" userId="4d4195ea0112b278" providerId="LiveId" clId="{0EB7E64C-B3BF-4D78-8F14-11410C293B8C}" dt="2023-04-25T09:05:31.891" v="680" actId="478"/>
          <ac:grpSpMkLst>
            <pc:docMk/>
            <pc:sldMk cId="854884915" sldId="342"/>
            <ac:grpSpMk id="30" creationId="{BC9DF6E3-EF0B-7D66-C7C4-5D82E07F12EE}"/>
          </ac:grpSpMkLst>
        </pc:grpChg>
        <pc:grpChg chg="add mod topLvl">
          <ac:chgData name="대연 김" userId="4d4195ea0112b278" providerId="LiveId" clId="{0EB7E64C-B3BF-4D78-8F14-11410C293B8C}" dt="2023-04-25T09:09:59.167" v="806" actId="164"/>
          <ac:grpSpMkLst>
            <pc:docMk/>
            <pc:sldMk cId="854884915" sldId="342"/>
            <ac:grpSpMk id="34" creationId="{327D6CAD-BA3D-738E-ED8F-120B0C52196B}"/>
          </ac:grpSpMkLst>
        </pc:grpChg>
        <pc:grpChg chg="add del mod">
          <ac:chgData name="대연 김" userId="4d4195ea0112b278" providerId="LiveId" clId="{0EB7E64C-B3BF-4D78-8F14-11410C293B8C}" dt="2023-04-25T09:09:56.553" v="805" actId="165"/>
          <ac:grpSpMkLst>
            <pc:docMk/>
            <pc:sldMk cId="854884915" sldId="342"/>
            <ac:grpSpMk id="37" creationId="{20F8C9E1-2292-36DF-1CD6-1F3ACB539106}"/>
          </ac:grpSpMkLst>
        </pc:grpChg>
        <pc:grpChg chg="add del mod">
          <ac:chgData name="대연 김" userId="4d4195ea0112b278" providerId="LiveId" clId="{0EB7E64C-B3BF-4D78-8F14-11410C293B8C}" dt="2023-04-25T09:10:01.746" v="807" actId="165"/>
          <ac:grpSpMkLst>
            <pc:docMk/>
            <pc:sldMk cId="854884915" sldId="342"/>
            <ac:grpSpMk id="38" creationId="{1352F171-5413-1846-8E38-4670782F77EB}"/>
          </ac:grpSpMkLst>
        </pc:grpChg>
        <pc:grpChg chg="mod topLvl">
          <ac:chgData name="대연 김" userId="4d4195ea0112b278" providerId="LiveId" clId="{0EB7E64C-B3BF-4D78-8F14-11410C293B8C}" dt="2023-04-25T09:10:08.444" v="810" actId="164"/>
          <ac:grpSpMkLst>
            <pc:docMk/>
            <pc:sldMk cId="854884915" sldId="342"/>
            <ac:grpSpMk id="40" creationId="{C87F72A0-1099-8F24-2D91-DCDD154F3E2E}"/>
          </ac:grpSpMkLst>
        </pc:grpChg>
        <pc:grpChg chg="add del mod">
          <ac:chgData name="대연 김" userId="4d4195ea0112b278" providerId="LiveId" clId="{0EB7E64C-B3BF-4D78-8F14-11410C293B8C}" dt="2023-04-25T09:10:12.511" v="811" actId="165"/>
          <ac:grpSpMkLst>
            <pc:docMk/>
            <pc:sldMk cId="854884915" sldId="342"/>
            <ac:grpSpMk id="43" creationId="{74F323F9-D8B8-D744-A9E0-2AC8B7E43B6F}"/>
          </ac:grpSpMkLst>
        </pc:grpChg>
        <pc:grpChg chg="mod topLvl">
          <ac:chgData name="대연 김" userId="4d4195ea0112b278" providerId="LiveId" clId="{0EB7E64C-B3BF-4D78-8F14-11410C293B8C}" dt="2023-04-25T09:10:15.613" v="812" actId="164"/>
          <ac:grpSpMkLst>
            <pc:docMk/>
            <pc:sldMk cId="854884915" sldId="342"/>
            <ac:grpSpMk id="45" creationId="{1A85C1DC-3F09-93FD-6B33-2D795E8BDA2D}"/>
          </ac:grpSpMkLst>
        </pc:grpChg>
        <pc:grpChg chg="add del mod">
          <ac:chgData name="대연 김" userId="4d4195ea0112b278" providerId="LiveId" clId="{0EB7E64C-B3BF-4D78-8F14-11410C293B8C}" dt="2023-04-25T09:07:55.675" v="774" actId="478"/>
          <ac:grpSpMkLst>
            <pc:docMk/>
            <pc:sldMk cId="854884915" sldId="342"/>
            <ac:grpSpMk id="48" creationId="{34259073-8344-0E31-D848-5A234E77FF72}"/>
          </ac:grpSpMkLst>
        </pc:grpChg>
        <pc:grpChg chg="add mod">
          <ac:chgData name="대연 김" userId="4d4195ea0112b278" providerId="LiveId" clId="{0EB7E64C-B3BF-4D78-8F14-11410C293B8C}" dt="2023-04-25T09:09:59.167" v="806" actId="164"/>
          <ac:grpSpMkLst>
            <pc:docMk/>
            <pc:sldMk cId="854884915" sldId="342"/>
            <ac:grpSpMk id="53" creationId="{76C1F9F4-4C82-FB80-5CB5-EE863C2E760C}"/>
          </ac:grpSpMkLst>
        </pc:grpChg>
        <pc:grpChg chg="add mod">
          <ac:chgData name="대연 김" userId="4d4195ea0112b278" providerId="LiveId" clId="{0EB7E64C-B3BF-4D78-8F14-11410C293B8C}" dt="2023-04-25T09:10:06.352" v="809" actId="164"/>
          <ac:grpSpMkLst>
            <pc:docMk/>
            <pc:sldMk cId="854884915" sldId="342"/>
            <ac:grpSpMk id="54" creationId="{D2CC4188-6EEC-E677-A947-89675D77F3B5}"/>
          </ac:grpSpMkLst>
        </pc:grpChg>
        <pc:grpChg chg="add mod">
          <ac:chgData name="대연 김" userId="4d4195ea0112b278" providerId="LiveId" clId="{0EB7E64C-B3BF-4D78-8F14-11410C293B8C}" dt="2023-04-25T09:10:45.311" v="816" actId="12789"/>
          <ac:grpSpMkLst>
            <pc:docMk/>
            <pc:sldMk cId="854884915" sldId="342"/>
            <ac:grpSpMk id="55" creationId="{2B2C6EEE-F425-DDB2-240F-59ADC167706F}"/>
          </ac:grpSpMkLst>
        </pc:grpChg>
        <pc:grpChg chg="add mod">
          <ac:chgData name="대연 김" userId="4d4195ea0112b278" providerId="LiveId" clId="{0EB7E64C-B3BF-4D78-8F14-11410C293B8C}" dt="2023-04-25T09:10:25.339" v="813" actId="1076"/>
          <ac:grpSpMkLst>
            <pc:docMk/>
            <pc:sldMk cId="854884915" sldId="342"/>
            <ac:grpSpMk id="56" creationId="{C57E5F84-127F-214F-E3EB-35868E54E521}"/>
          </ac:grpSpMkLst>
        </pc:grpChg>
        <pc:graphicFrameChg chg="del">
          <ac:chgData name="대연 김" userId="4d4195ea0112b278" providerId="LiveId" clId="{0EB7E64C-B3BF-4D78-8F14-11410C293B8C}" dt="2023-04-25T08:55:18.082" v="392" actId="478"/>
          <ac:graphicFrameMkLst>
            <pc:docMk/>
            <pc:sldMk cId="854884915" sldId="342"/>
            <ac:graphicFrameMk id="16" creationId="{77579698-E62B-C309-9C0E-13482217C9B1}"/>
          </ac:graphicFrameMkLst>
        </pc:graphicFrameChg>
        <pc:graphicFrameChg chg="del">
          <ac:chgData name="대연 김" userId="4d4195ea0112b278" providerId="LiveId" clId="{0EB7E64C-B3BF-4D78-8F14-11410C293B8C}" dt="2023-04-25T08:55:18.082" v="392" actId="478"/>
          <ac:graphicFrameMkLst>
            <pc:docMk/>
            <pc:sldMk cId="854884915" sldId="342"/>
            <ac:graphicFrameMk id="17" creationId="{F26C2DAF-991F-3E64-4D8D-94BEB479F33D}"/>
          </ac:graphicFrameMkLst>
        </pc:graphicFrameChg>
        <pc:cxnChg chg="add del mod">
          <ac:chgData name="대연 김" userId="4d4195ea0112b278" providerId="LiveId" clId="{0EB7E64C-B3BF-4D78-8F14-11410C293B8C}" dt="2023-04-25T09:05:31.891" v="680" actId="478"/>
          <ac:cxnSpMkLst>
            <pc:docMk/>
            <pc:sldMk cId="854884915" sldId="342"/>
            <ac:cxnSpMk id="29" creationId="{46876CE9-0DD9-CD2C-6249-6E2D47F938B6}"/>
          </ac:cxnSpMkLst>
        </pc:cxnChg>
        <pc:cxnChg chg="add mod topLvl">
          <ac:chgData name="대연 김" userId="4d4195ea0112b278" providerId="LiveId" clId="{0EB7E64C-B3BF-4D78-8F14-11410C293B8C}" dt="2023-04-25T09:09:59.167" v="806" actId="164"/>
          <ac:cxnSpMkLst>
            <pc:docMk/>
            <pc:sldMk cId="854884915" sldId="342"/>
            <ac:cxnSpMk id="33" creationId="{F9A7DF85-6032-39AB-E0DB-1891A5CE0378}"/>
          </ac:cxnSpMkLst>
        </pc:cxnChg>
        <pc:cxnChg chg="mod topLvl">
          <ac:chgData name="대연 김" userId="4d4195ea0112b278" providerId="LiveId" clId="{0EB7E64C-B3BF-4D78-8F14-11410C293B8C}" dt="2023-04-25T09:10:08.444" v="810" actId="164"/>
          <ac:cxnSpMkLst>
            <pc:docMk/>
            <pc:sldMk cId="854884915" sldId="342"/>
            <ac:cxnSpMk id="39" creationId="{F9E95C5C-2287-E2DB-E3AE-319D0B3F23DD}"/>
          </ac:cxnSpMkLst>
        </pc:cxnChg>
        <pc:cxnChg chg="mod topLvl">
          <ac:chgData name="대연 김" userId="4d4195ea0112b278" providerId="LiveId" clId="{0EB7E64C-B3BF-4D78-8F14-11410C293B8C}" dt="2023-04-25T09:10:15.613" v="812" actId="164"/>
          <ac:cxnSpMkLst>
            <pc:docMk/>
            <pc:sldMk cId="854884915" sldId="342"/>
            <ac:cxnSpMk id="44" creationId="{9F71B2E9-475F-0A32-B73D-FF6B5D383D1B}"/>
          </ac:cxnSpMkLst>
        </pc:cxnChg>
        <pc:cxnChg chg="mod">
          <ac:chgData name="대연 김" userId="4d4195ea0112b278" providerId="LiveId" clId="{0EB7E64C-B3BF-4D78-8F14-11410C293B8C}" dt="2023-04-25T09:07:47.560" v="772"/>
          <ac:cxnSpMkLst>
            <pc:docMk/>
            <pc:sldMk cId="854884915" sldId="342"/>
            <ac:cxnSpMk id="50" creationId="{58AE758D-07A8-B0C1-1BC4-76129313D91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CD081-74BF-4E84-BD5A-271782D5B89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D873D-A333-4046-BAD7-DCEECD3BF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19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06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날짜별</a:t>
            </a:r>
            <a:r>
              <a:rPr lang="ko-KR" altLang="en-US" dirty="0"/>
              <a:t> 데이터에서 가장 많은 배달 건수를 기록한 품목을 그 날의 타겟 품목으로 지정 → 날씨의 특성을 가장 많이 담고 있는 품목이라고 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74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날짜별</a:t>
            </a:r>
            <a:r>
              <a:rPr lang="ko-KR" altLang="en-US" dirty="0"/>
              <a:t> 데이터에서 기록된 품목별 배달 건수에 대해 행을 복제하여 데이터 프레임 설정</a:t>
            </a:r>
            <a:r>
              <a:rPr lang="en-US" altLang="ko-KR" dirty="0"/>
              <a:t>. </a:t>
            </a:r>
            <a:r>
              <a:rPr lang="ko-KR" altLang="en-US" dirty="0"/>
              <a:t>모든 데이터에 대한 정보 담을 수 있겠다고 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3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8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다중 분류이므로 시간이 부족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11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중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ACC, KAPPA, AUC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지표를 종합적으로 판단하여 파라미터 튜닝을 진행할 모델 선정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각 데이터 셋마다 좋은 성능을 내는 모델들을 선택할 예정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3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15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앞선 분석 절차는 다중 분류이므로 시간과의 타협을 한 것이기 때문에</a:t>
            </a:r>
            <a:endParaRPr lang="en-US" altLang="ko-KR" sz="12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시간이 된다면 다음으로 좋은 모델을 함께 튜닝해볼 예정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3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D873D-A333-4046-BAD7-DCEECD3BF0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0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EB9E0-6808-68A6-BE32-C20D0DE01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8800B6-4C5E-58DF-08EC-174B4F049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ECD06-757B-00AA-27AB-3E2D1DA9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326B1-AB50-D73D-CD2F-EF982B83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2284C-A732-502E-F797-0CB19795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0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9BFAA-6E14-FB8E-24E0-C85F477E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2355E5-9EA5-CDFB-345A-4176DD843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634A42-5862-1A59-3055-280F9844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78E21-6512-967D-FF0A-34E47528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44AA5-14D3-1830-A279-C5BD6AB2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79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A991A1-375C-853F-2927-ED2461B81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5AB8B9-17BD-2A64-7601-5DEE4A84E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E9C3E3-DEAC-95E2-DDA0-D438C6A5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0601F-40A5-EEBB-E6C0-DEE9B102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06E86-A091-F63E-B4A6-F8CDCBDD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8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B91E0-9825-9F81-F119-B66914F3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B60C3-3C66-91C2-5051-14E9CA698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3AAA4B-C9CA-5D52-86B1-C40D901B1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2BB07-DE89-47B8-65D2-C909E09A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51898-6DE0-F7EA-C9A6-F62E228B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9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F695F-7C45-9FF0-8B22-E214D22E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2FB50-3CCF-16BD-8766-C8BF5FC2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8F72B-8CEE-6341-C475-603486C1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78B57-D899-185D-DEA8-E95350D24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01217-22B1-A796-5C5B-1DD17795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28E57-5AB3-D21C-A554-E0C67734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5822F-8B39-00B4-CB5F-181C9F7B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FF5EC3-36BB-C581-350D-6E461FF10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224C19-9109-DB71-C922-270167C5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46491A-E87B-49F6-DA56-DE9B3C93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C062B5-2FFB-DE7C-A2F7-A1204D76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4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114DC-46ED-D255-6ABE-1EBCFCD0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85A89-54EC-8C2B-F900-D6E6CBFB4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8F7D2B-D0B1-A91A-4624-CA8DC56F0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86F4E0-300A-200D-14FE-F1740B949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5367B9-63B4-0BF5-2A3A-F2072B4BE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3EBC86-3997-6694-2755-02490B48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E89063-7CA0-F815-2002-7E43BB15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04ECD7-D57A-A9B3-B40F-0432AEDD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1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F1A38-B78F-AAC6-B83C-7B44E132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4A4221-B4EA-3E4E-94F9-82BAC57D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AF422A-6855-0F74-65BD-523645CD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2513D-3684-6388-1703-4FBFB0FE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58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65EDAC-1751-79FB-6C41-3BF9CDD8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A7DE53-94C3-B4FC-9E7B-36BDA089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BE9EE6-304D-7F18-CB6D-3BB5D3F7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3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C2048-3C13-04DF-C669-80C6118B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E3D-B141-7DF0-B3DA-8CC4B64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A878C9-4D68-7334-E854-AEB6A6B78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A90167-80CC-4334-951F-9DD2F515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F0251-E44E-7EBA-B7D6-8E3540D3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3E9BBD-A38E-6DCE-1E02-218DFF32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7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FB595-7E18-B93E-9F40-2DBFF50D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0E03D8-F987-4123-FC32-AD0945402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F40E59-62B2-F4F4-EE70-3CA87F88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D5125-7969-692A-265A-07C90865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58A363-E322-F18C-9E7A-00CDD558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13183C-6271-AAE5-A413-87F8BE00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3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4DB953-910B-9779-E896-EFD91063C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9B686-67F4-A9C6-3CB3-24C4D7D20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2CCDE-49C3-F19E-22F4-C187B3D53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22F71-F9F4-4C09-997B-F75C1175478A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87CB0-89A3-8275-9D7D-6EAC75F0C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4AD0C-80D5-37EF-7105-76D5A3D50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E9C4F-BA93-4688-AF96-1A9BE4F30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9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8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0.svg"/><Relationship Id="rId1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2.svg"/><Relationship Id="rId5" Type="http://schemas.openxmlformats.org/officeDocument/2006/relationships/image" Target="../media/image8.sv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7.jpeg"/><Relationship Id="rId5" Type="http://schemas.openxmlformats.org/officeDocument/2006/relationships/image" Target="../media/image9.png"/><Relationship Id="rId10" Type="http://schemas.openxmlformats.org/officeDocument/2006/relationships/image" Target="../media/image36.svg"/><Relationship Id="rId4" Type="http://schemas.openxmlformats.org/officeDocument/2006/relationships/image" Target="../media/image8.svg"/><Relationship Id="rId9" Type="http://schemas.openxmlformats.org/officeDocument/2006/relationships/image" Target="../media/image35.png"/><Relationship Id="rId1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jpeg"/><Relationship Id="rId5" Type="http://schemas.openxmlformats.org/officeDocument/2006/relationships/image" Target="../media/image8.svg"/><Relationship Id="rId10" Type="http://schemas.openxmlformats.org/officeDocument/2006/relationships/image" Target="../media/image15.jpeg"/><Relationship Id="rId4" Type="http://schemas.openxmlformats.org/officeDocument/2006/relationships/image" Target="../media/image7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8.sv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F498D46-0758-D8B9-77ED-8719FB5081BB}"/>
              </a:ext>
            </a:extLst>
          </p:cNvPr>
          <p:cNvSpPr/>
          <p:nvPr/>
        </p:nvSpPr>
        <p:spPr>
          <a:xfrm>
            <a:off x="0" y="-97449"/>
            <a:ext cx="12192000" cy="3725552"/>
          </a:xfrm>
          <a:custGeom>
            <a:avLst/>
            <a:gdLst>
              <a:gd name="connsiteX0" fmla="*/ 3140 w 12192000"/>
              <a:gd name="connsiteY0" fmla="*/ 0 h 3923071"/>
              <a:gd name="connsiteX1" fmla="*/ 12188860 w 12192000"/>
              <a:gd name="connsiteY1" fmla="*/ 0 h 3923071"/>
              <a:gd name="connsiteX2" fmla="*/ 12192000 w 12192000"/>
              <a:gd name="connsiteY2" fmla="*/ 31151 h 3923071"/>
              <a:gd name="connsiteX3" fmla="*/ 12192000 w 12192000"/>
              <a:gd name="connsiteY3" fmla="*/ 3144668 h 3923071"/>
              <a:gd name="connsiteX4" fmla="*/ 11413597 w 12192000"/>
              <a:gd name="connsiteY4" fmla="*/ 3923071 h 3923071"/>
              <a:gd name="connsiteX5" fmla="*/ 778403 w 12192000"/>
              <a:gd name="connsiteY5" fmla="*/ 3923071 h 3923071"/>
              <a:gd name="connsiteX6" fmla="*/ 0 w 12192000"/>
              <a:gd name="connsiteY6" fmla="*/ 3144668 h 3923071"/>
              <a:gd name="connsiteX7" fmla="*/ 0 w 12192000"/>
              <a:gd name="connsiteY7" fmla="*/ 31151 h 392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23071">
                <a:moveTo>
                  <a:pt x="3140" y="0"/>
                </a:moveTo>
                <a:lnTo>
                  <a:pt x="12188860" y="0"/>
                </a:lnTo>
                <a:lnTo>
                  <a:pt x="12192000" y="31151"/>
                </a:lnTo>
                <a:lnTo>
                  <a:pt x="12192000" y="3144668"/>
                </a:lnTo>
                <a:cubicBezTo>
                  <a:pt x="12192000" y="3574568"/>
                  <a:pt x="11843497" y="3923071"/>
                  <a:pt x="11413597" y="3923071"/>
                </a:cubicBezTo>
                <a:lnTo>
                  <a:pt x="778403" y="3923071"/>
                </a:lnTo>
                <a:cubicBezTo>
                  <a:pt x="348503" y="3923071"/>
                  <a:pt x="0" y="3574568"/>
                  <a:pt x="0" y="3144668"/>
                </a:cubicBezTo>
                <a:lnTo>
                  <a:pt x="0" y="31151"/>
                </a:lnTo>
                <a:close/>
              </a:path>
            </a:pathLst>
          </a:custGeom>
          <a:solidFill>
            <a:srgbClr val="2AC1BC"/>
          </a:solidFill>
          <a:ln w="571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C8548D-4497-A3C1-2032-D7A560B30DA7}"/>
              </a:ext>
            </a:extLst>
          </p:cNvPr>
          <p:cNvSpPr/>
          <p:nvPr/>
        </p:nvSpPr>
        <p:spPr>
          <a:xfrm>
            <a:off x="1697111" y="1789471"/>
            <a:ext cx="8970889" cy="118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91707-DC43-2A2C-C1E9-5518B359BA9C}"/>
              </a:ext>
            </a:extLst>
          </p:cNvPr>
          <p:cNvSpPr txBox="1"/>
          <p:nvPr/>
        </p:nvSpPr>
        <p:spPr>
          <a:xfrm>
            <a:off x="2815314" y="2069591"/>
            <a:ext cx="5153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날씨 별 배달 품목 예측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68F6-9DFE-C935-FA6A-6442328B0E31}"/>
              </a:ext>
            </a:extLst>
          </p:cNvPr>
          <p:cNvSpPr txBox="1"/>
          <p:nvPr/>
        </p:nvSpPr>
        <p:spPr>
          <a:xfrm>
            <a:off x="1602658" y="1301788"/>
            <a:ext cx="2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Data mining 4</a:t>
            </a:r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조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EB46125C-21B1-1635-FE3C-3113624F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1585" y="1925893"/>
            <a:ext cx="914400" cy="91440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C698A06-2A59-2541-1F7C-3D0E5556B7F1}"/>
              </a:ext>
            </a:extLst>
          </p:cNvPr>
          <p:cNvSpPr/>
          <p:nvPr/>
        </p:nvSpPr>
        <p:spPr>
          <a:xfrm rot="10800000">
            <a:off x="3610180" y="1507869"/>
            <a:ext cx="151591" cy="12076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87FC3F4-740B-5A24-1D49-B571A77DF0B0}"/>
              </a:ext>
            </a:extLst>
          </p:cNvPr>
          <p:cNvGrpSpPr/>
          <p:nvPr/>
        </p:nvGrpSpPr>
        <p:grpSpPr>
          <a:xfrm>
            <a:off x="885982" y="3996712"/>
            <a:ext cx="10420035" cy="925393"/>
            <a:chOff x="769098" y="3886550"/>
            <a:chExt cx="10420035" cy="9253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6AA0F00-C44E-B434-ED67-A333DAA1D18D}"/>
                </a:ext>
              </a:extLst>
            </p:cNvPr>
            <p:cNvGrpSpPr/>
            <p:nvPr/>
          </p:nvGrpSpPr>
          <p:grpSpPr>
            <a:xfrm>
              <a:off x="769098" y="3896385"/>
              <a:ext cx="2524708" cy="384613"/>
              <a:chOff x="769098" y="3896385"/>
              <a:chExt cx="2524708" cy="384613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322FCB59-4B3E-FB7D-260A-2EA11C7BA3C3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04A08-BFF1-D708-0D6B-55C7E565DE7D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201811860 </a:t>
                </a:r>
                <a:r>
                  <a:rPr lang="ko-KR" altLang="en-US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염시형</a:t>
                </a:r>
                <a:endParaRPr lang="ko-KR" altLang="en-US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AB760F4-72AE-422B-FD3C-F285FA209FD2}"/>
                </a:ext>
              </a:extLst>
            </p:cNvPr>
            <p:cNvGrpSpPr/>
            <p:nvPr/>
          </p:nvGrpSpPr>
          <p:grpSpPr>
            <a:xfrm>
              <a:off x="3409066" y="3891468"/>
              <a:ext cx="2524708" cy="384613"/>
              <a:chOff x="769098" y="3896385"/>
              <a:chExt cx="2524708" cy="384613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5CF51EBE-CB67-17C7-FA71-F6C4AA0381BE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5896A8-A8AA-37C7-7FB0-07547F42EB35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201811830 </a:t>
                </a:r>
                <a:r>
                  <a:rPr lang="ko-KR" altLang="en-US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김대연</a:t>
                </a:r>
                <a:endParaRPr lang="ko-KR" altLang="en-US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CE51B0F-2C19-C7EF-52CF-37AC85C45E9C}"/>
                </a:ext>
              </a:extLst>
            </p:cNvPr>
            <p:cNvGrpSpPr/>
            <p:nvPr/>
          </p:nvGrpSpPr>
          <p:grpSpPr>
            <a:xfrm>
              <a:off x="6024457" y="3891467"/>
              <a:ext cx="2524708" cy="384613"/>
              <a:chOff x="769098" y="3896385"/>
              <a:chExt cx="2524708" cy="38461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FC5433F2-E486-DF99-1318-052E0DA239C2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19F8A9-BD7E-A961-7745-81666E49F178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201811848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박정혁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5B6FA46-9D2A-AFAB-42EA-3CD698588D6C}"/>
                </a:ext>
              </a:extLst>
            </p:cNvPr>
            <p:cNvGrpSpPr/>
            <p:nvPr/>
          </p:nvGrpSpPr>
          <p:grpSpPr>
            <a:xfrm>
              <a:off x="8664425" y="3886550"/>
              <a:ext cx="2524708" cy="384613"/>
              <a:chOff x="769098" y="3896385"/>
              <a:chExt cx="2524708" cy="384613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E1F783F-44BF-9CEA-59C4-7AB06D161A95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16D80A-347A-05AD-F5CD-EE584099AA02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201911868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신예정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E4487FB-55F8-BADB-5B71-670DB20B3CC1}"/>
                </a:ext>
              </a:extLst>
            </p:cNvPr>
            <p:cNvGrpSpPr/>
            <p:nvPr/>
          </p:nvGrpSpPr>
          <p:grpSpPr>
            <a:xfrm>
              <a:off x="778931" y="4427330"/>
              <a:ext cx="2524708" cy="384613"/>
              <a:chOff x="769098" y="3896385"/>
              <a:chExt cx="2524708" cy="384613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24C2CEA9-6357-7D84-4491-E4BE98D157E8}"/>
                  </a:ext>
                </a:extLst>
              </p:cNvPr>
              <p:cNvSpPr/>
              <p:nvPr/>
            </p:nvSpPr>
            <p:spPr>
              <a:xfrm>
                <a:off x="769098" y="3896385"/>
                <a:ext cx="2524708" cy="384613"/>
              </a:xfrm>
              <a:prstGeom prst="roundRect">
                <a:avLst>
                  <a:gd name="adj" fmla="val 39920"/>
                </a:avLst>
              </a:prstGeom>
              <a:noFill/>
              <a:ln w="28575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9B7C73-A276-A32F-2592-B1C91849169C}"/>
                  </a:ext>
                </a:extLst>
              </p:cNvPr>
              <p:cNvSpPr txBox="1"/>
              <p:nvPr/>
            </p:nvSpPr>
            <p:spPr>
              <a:xfrm>
                <a:off x="835742" y="3896385"/>
                <a:ext cx="239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# 202014242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이건희</a:t>
                </a: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52895251-0465-74AB-0CA4-F8190BC55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99" t="5305" b="90222"/>
          <a:stretch/>
        </p:blipFill>
        <p:spPr>
          <a:xfrm>
            <a:off x="8788591" y="1247539"/>
            <a:ext cx="1902559" cy="5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90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C2038C-AC87-D5E6-1BFF-8161CABB4789}"/>
              </a:ext>
            </a:extLst>
          </p:cNvPr>
          <p:cNvGrpSpPr/>
          <p:nvPr/>
        </p:nvGrpSpPr>
        <p:grpSpPr>
          <a:xfrm>
            <a:off x="349850" y="184348"/>
            <a:ext cx="11842150" cy="856306"/>
            <a:chOff x="349850" y="184348"/>
            <a:chExt cx="11842150" cy="856306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55" y="769781"/>
              <a:ext cx="7816645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26096" y="18434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8434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07701" y="18434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84348"/>
              <a:ext cx="481605" cy="4816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3ECF9B-A54C-2EE6-BACD-E961E7FCEFD3}"/>
                </a:ext>
              </a:extLst>
            </p:cNvPr>
            <p:cNvSpPr txBox="1"/>
            <p:nvPr/>
          </p:nvSpPr>
          <p:spPr>
            <a:xfrm>
              <a:off x="783772" y="271213"/>
              <a:ext cx="34735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종속변수 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45AE2C-C3B2-2EB8-6F34-A65109751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3976" y="1"/>
            <a:ext cx="12286464" cy="685800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E6B578-98F5-FA76-19B5-60E8D6255014}"/>
              </a:ext>
            </a:extLst>
          </p:cNvPr>
          <p:cNvSpPr txBox="1"/>
          <p:nvPr/>
        </p:nvSpPr>
        <p:spPr>
          <a:xfrm>
            <a:off x="860985" y="1603006"/>
            <a:ext cx="313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 복제 이용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31E81-73C8-2DE3-D5EB-4532B589A481}"/>
              </a:ext>
            </a:extLst>
          </p:cNvPr>
          <p:cNvSpPr txBox="1"/>
          <p:nvPr/>
        </p:nvSpPr>
        <p:spPr>
          <a:xfrm>
            <a:off x="803068" y="973719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수치형에서 범주형으로 변환 필요</a:t>
            </a:r>
          </a:p>
        </p:txBody>
      </p:sp>
      <p:pic>
        <p:nvPicPr>
          <p:cNvPr id="42" name="그래픽 41" descr="확인 표시 단색으로 채워진">
            <a:extLst>
              <a:ext uri="{FF2B5EF4-FFF2-40B4-BE49-F238E27FC236}">
                <a16:creationId xmlns:a16="http://schemas.microsoft.com/office/drawing/2014/main" id="{289F421D-E003-83D0-DEB2-058DD8F75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593" y="958600"/>
            <a:ext cx="297012" cy="413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4AADD-C6E1-1901-AB64-D74BC1A13E2A}"/>
              </a:ext>
            </a:extLst>
          </p:cNvPr>
          <p:cNvSpPr txBox="1"/>
          <p:nvPr/>
        </p:nvSpPr>
        <p:spPr>
          <a:xfrm>
            <a:off x="1031863" y="2039678"/>
            <a:ext cx="7094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날짜별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,</a:t>
            </a:r>
            <a:r>
              <a:rPr lang="ko-KR" altLang="en-US" sz="16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모든 품목 배달 건수에 대해 행을 복제하여 데이터셋 완성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F449F6-CB53-1105-DA78-88995D87EF65}"/>
              </a:ext>
            </a:extLst>
          </p:cNvPr>
          <p:cNvSpPr txBox="1"/>
          <p:nvPr/>
        </p:nvSpPr>
        <p:spPr>
          <a:xfrm>
            <a:off x="6383348" y="1966880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“</a:t>
            </a:r>
            <a:r>
              <a:rPr lang="ko-KR" altLang="en-US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데이터에 대한 정보 확인 가능</a:t>
            </a:r>
            <a:r>
              <a:rPr lang="en-US" altLang="ko-KR" sz="18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F7298-759F-6945-526F-FBB8522D3C7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59" t="4757" b="2484"/>
          <a:stretch/>
        </p:blipFill>
        <p:spPr>
          <a:xfrm>
            <a:off x="900221" y="3826419"/>
            <a:ext cx="3473596" cy="85534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1DBF39A-81CA-3952-1AFB-E819E0A93C16}"/>
              </a:ext>
            </a:extLst>
          </p:cNvPr>
          <p:cNvSpPr txBox="1"/>
          <p:nvPr/>
        </p:nvSpPr>
        <p:spPr>
          <a:xfrm>
            <a:off x="827907" y="4766148"/>
            <a:ext cx="83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기존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]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214DCC1-882B-50C9-FB57-41DE5628A808}"/>
              </a:ext>
            </a:extLst>
          </p:cNvPr>
          <p:cNvGrpSpPr/>
          <p:nvPr/>
        </p:nvGrpSpPr>
        <p:grpSpPr>
          <a:xfrm>
            <a:off x="3580469" y="2761601"/>
            <a:ext cx="4988884" cy="2950730"/>
            <a:chOff x="3580469" y="2761601"/>
            <a:chExt cx="4988884" cy="295073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EDD274-3C30-51F0-3F44-503AB60CA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13" t="2685"/>
            <a:stretch/>
          </p:blipFill>
          <p:spPr>
            <a:xfrm>
              <a:off x="4863662" y="2761601"/>
              <a:ext cx="3510777" cy="11569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026E9D6-FADE-29B8-33F4-9A0C7E7E5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60" t="3305" r="1012" b="2165"/>
            <a:stretch/>
          </p:blipFill>
          <p:spPr>
            <a:xfrm>
              <a:off x="4863661" y="4581324"/>
              <a:ext cx="3506415" cy="1131007"/>
            </a:xfrm>
            <a:prstGeom prst="rect">
              <a:avLst/>
            </a:prstGeom>
          </p:spPr>
        </p:pic>
        <p:pic>
          <p:nvPicPr>
            <p:cNvPr id="45" name="그래픽 44" descr="조금 굽은 화살표 단색으로 채워진">
              <a:extLst>
                <a:ext uri="{FF2B5EF4-FFF2-40B4-BE49-F238E27FC236}">
                  <a16:creationId xmlns:a16="http://schemas.microsoft.com/office/drawing/2014/main" id="{231158AF-DDEE-5E67-8ABE-0CE228F7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500000">
              <a:off x="3580469" y="4841783"/>
              <a:ext cx="1151671" cy="787836"/>
            </a:xfrm>
            <a:prstGeom prst="rect">
              <a:avLst/>
            </a:prstGeom>
          </p:spPr>
        </p:pic>
        <p:pic>
          <p:nvPicPr>
            <p:cNvPr id="47" name="그래픽 46" descr="뒤로 단색으로 채워진">
              <a:extLst>
                <a:ext uri="{FF2B5EF4-FFF2-40B4-BE49-F238E27FC236}">
                  <a16:creationId xmlns:a16="http://schemas.microsoft.com/office/drawing/2014/main" id="{7865D234-15E0-1218-B23D-F0F269772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568674">
              <a:off x="3596157" y="2848790"/>
              <a:ext cx="1168254" cy="67687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FE2007-246D-0952-7E91-4A60FBA24B72}"/>
                </a:ext>
              </a:extLst>
            </p:cNvPr>
            <p:cNvSpPr txBox="1"/>
            <p:nvPr/>
          </p:nvSpPr>
          <p:spPr>
            <a:xfrm>
              <a:off x="7733618" y="3957422"/>
              <a:ext cx="835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FFFF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[</a:t>
              </a:r>
              <a:r>
                <a:rPr lang="ko-KR" altLang="en-US" sz="1600" dirty="0">
                  <a:solidFill>
                    <a:srgbClr val="FFFF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복제</a:t>
              </a:r>
              <a:r>
                <a:rPr lang="en-US" altLang="ko-KR" sz="1600" dirty="0">
                  <a:solidFill>
                    <a:srgbClr val="FFFF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]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35A625-85B3-7E7A-CD07-DD8FD2A57417}"/>
              </a:ext>
            </a:extLst>
          </p:cNvPr>
          <p:cNvGrpSpPr/>
          <p:nvPr/>
        </p:nvGrpSpPr>
        <p:grpSpPr>
          <a:xfrm>
            <a:off x="8443069" y="3257296"/>
            <a:ext cx="2942000" cy="2573977"/>
            <a:chOff x="8443069" y="3257296"/>
            <a:chExt cx="2942000" cy="25739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634C1F-3423-E785-A42D-3C8570F29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2418" t="1855" b="481"/>
            <a:stretch/>
          </p:blipFill>
          <p:spPr>
            <a:xfrm>
              <a:off x="9700616" y="3257296"/>
              <a:ext cx="1437640" cy="2141214"/>
            </a:xfrm>
            <a:prstGeom prst="rect">
              <a:avLst/>
            </a:prstGeom>
          </p:spPr>
        </p:pic>
        <p:pic>
          <p:nvPicPr>
            <p:cNvPr id="49" name="그래픽 48" descr="조금 굽은 화살표 단색으로 채워진">
              <a:extLst>
                <a:ext uri="{FF2B5EF4-FFF2-40B4-BE49-F238E27FC236}">
                  <a16:creationId xmlns:a16="http://schemas.microsoft.com/office/drawing/2014/main" id="{34F02EC8-93B0-A38D-BBB7-C4138DDA6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0314431">
              <a:off x="8443069" y="4541507"/>
              <a:ext cx="1151671" cy="787836"/>
            </a:xfrm>
            <a:prstGeom prst="rect">
              <a:avLst/>
            </a:prstGeom>
          </p:spPr>
        </p:pic>
        <p:pic>
          <p:nvPicPr>
            <p:cNvPr id="50" name="그래픽 49" descr="뒤로 단색으로 채워진">
              <a:extLst>
                <a:ext uri="{FF2B5EF4-FFF2-40B4-BE49-F238E27FC236}">
                  <a16:creationId xmlns:a16="http://schemas.microsoft.com/office/drawing/2014/main" id="{DB8EB0C9-41B6-8304-47DE-44B82B2FF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788456">
              <a:off x="8461030" y="3332334"/>
              <a:ext cx="1168254" cy="67687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C5DD0E-BD98-C1F2-7998-A9DE72104FAE}"/>
                </a:ext>
              </a:extLst>
            </p:cNvPr>
            <p:cNvSpPr txBox="1"/>
            <p:nvPr/>
          </p:nvSpPr>
          <p:spPr>
            <a:xfrm>
              <a:off x="10549334" y="5492719"/>
              <a:ext cx="835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완성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]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2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C2038C-AC87-D5E6-1BFF-8161CABB4789}"/>
              </a:ext>
            </a:extLst>
          </p:cNvPr>
          <p:cNvGrpSpPr/>
          <p:nvPr/>
        </p:nvGrpSpPr>
        <p:grpSpPr>
          <a:xfrm>
            <a:off x="349850" y="184348"/>
            <a:ext cx="11842150" cy="856306"/>
            <a:chOff x="349850" y="184348"/>
            <a:chExt cx="11842150" cy="856306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55" y="769781"/>
              <a:ext cx="7816645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26096" y="18434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8434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07701" y="18434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84348"/>
              <a:ext cx="481605" cy="4816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3ECF9B-A54C-2EE6-BACD-E961E7FCEFD3}"/>
                </a:ext>
              </a:extLst>
            </p:cNvPr>
            <p:cNvSpPr txBox="1"/>
            <p:nvPr/>
          </p:nvSpPr>
          <p:spPr>
            <a:xfrm>
              <a:off x="783772" y="271213"/>
              <a:ext cx="34735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종속변수 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45AE2C-C3B2-2EB8-6F34-A65109751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3976" y="1"/>
            <a:ext cx="12286464" cy="685800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31E81-73C8-2DE3-D5EB-4532B589A481}"/>
              </a:ext>
            </a:extLst>
          </p:cNvPr>
          <p:cNvSpPr txBox="1"/>
          <p:nvPr/>
        </p:nvSpPr>
        <p:spPr>
          <a:xfrm>
            <a:off x="1077647" y="2016368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수치형에서 범주형으로 변환 필요</a:t>
            </a:r>
          </a:p>
        </p:txBody>
      </p:sp>
      <p:pic>
        <p:nvPicPr>
          <p:cNvPr id="42" name="그래픽 41" descr="확인 표시 단색으로 채워진">
            <a:extLst>
              <a:ext uri="{FF2B5EF4-FFF2-40B4-BE49-F238E27FC236}">
                <a16:creationId xmlns:a16="http://schemas.microsoft.com/office/drawing/2014/main" id="{289F421D-E003-83D0-DEB2-058DD8F75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172" y="2001249"/>
            <a:ext cx="297012" cy="413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4AADD-C6E1-1901-AB64-D74BC1A13E2A}"/>
              </a:ext>
            </a:extLst>
          </p:cNvPr>
          <p:cNvSpPr txBox="1"/>
          <p:nvPr/>
        </p:nvSpPr>
        <p:spPr>
          <a:xfrm>
            <a:off x="1304603" y="3311354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1. </a:t>
            </a:r>
            <a:r>
              <a:rPr lang="en-US" altLang="ko-KR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MAX</a:t>
            </a:r>
            <a:r>
              <a:rPr lang="ko-KR" altLang="en-US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 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15BD2B-4743-457E-99C4-6F00254D5570}"/>
              </a:ext>
            </a:extLst>
          </p:cNvPr>
          <p:cNvSpPr txBox="1"/>
          <p:nvPr/>
        </p:nvSpPr>
        <p:spPr>
          <a:xfrm>
            <a:off x="1288363" y="45445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행 복제 이용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3EF4C7-90EA-8CF3-A301-01A7AEBE45C0}"/>
              </a:ext>
            </a:extLst>
          </p:cNvPr>
          <p:cNvGrpSpPr/>
          <p:nvPr/>
        </p:nvGrpSpPr>
        <p:grpSpPr>
          <a:xfrm>
            <a:off x="3467769" y="3656249"/>
            <a:ext cx="7971506" cy="1005074"/>
            <a:chOff x="3467769" y="3607585"/>
            <a:chExt cx="7971506" cy="100507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449F6-CB53-1105-DA78-88995D87EF65}"/>
                </a:ext>
              </a:extLst>
            </p:cNvPr>
            <p:cNvSpPr txBox="1"/>
            <p:nvPr/>
          </p:nvSpPr>
          <p:spPr>
            <a:xfrm>
              <a:off x="4081170" y="3879290"/>
              <a:ext cx="735810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타겟을 다르게 처리한 것끼리 비교해야 하는 문제 발생</a:t>
              </a:r>
              <a:endParaRPr lang="ko-KR" altLang="en-US" sz="2400" dirty="0"/>
            </a:p>
          </p:txBody>
        </p:sp>
        <p:pic>
          <p:nvPicPr>
            <p:cNvPr id="21" name="그래픽 20" descr="아래쪽 화살표 단색으로 채워진">
              <a:extLst>
                <a:ext uri="{FF2B5EF4-FFF2-40B4-BE49-F238E27FC236}">
                  <a16:creationId xmlns:a16="http://schemas.microsoft.com/office/drawing/2014/main" id="{0FA5F7C6-B942-2857-58E7-3A455E027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3274622" y="3800732"/>
              <a:ext cx="1005074" cy="61878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619F27-8A07-559E-547D-0E65071E67CC}"/>
              </a:ext>
            </a:extLst>
          </p:cNvPr>
          <p:cNvSpPr txBox="1"/>
          <p:nvPr/>
        </p:nvSpPr>
        <p:spPr>
          <a:xfrm>
            <a:off x="10071495" y="3311354"/>
            <a:ext cx="7745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24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</a:t>
            </a:r>
            <a:endParaRPr lang="ko-KR" altLang="en-US" sz="2400" dirty="0"/>
          </a:p>
        </p:txBody>
      </p:sp>
      <p:pic>
        <p:nvPicPr>
          <p:cNvPr id="27" name="그래픽 26" descr="아래쪽 화살표 단색으로 채워진">
            <a:extLst>
              <a:ext uri="{FF2B5EF4-FFF2-40B4-BE49-F238E27FC236}">
                <a16:creationId xmlns:a16="http://schemas.microsoft.com/office/drawing/2014/main" id="{60977DEB-8FE1-53B2-0633-8121528C6C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171109" y="3200138"/>
            <a:ext cx="1005074" cy="618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E92B1-8445-2FB9-EADD-BFBDD704FC82}"/>
              </a:ext>
            </a:extLst>
          </p:cNvPr>
          <p:cNvSpPr txBox="1"/>
          <p:nvPr/>
        </p:nvSpPr>
        <p:spPr>
          <a:xfrm>
            <a:off x="3297633" y="3311354"/>
            <a:ext cx="5990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따라서 </a:t>
            </a:r>
            <a:r>
              <a:rPr lang="en-US" altLang="ko-KR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무엇을 </a:t>
            </a:r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많이</a:t>
            </a:r>
            <a:r>
              <a:rPr lang="en-US" altLang="ko-KR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시켰냐</a:t>
            </a:r>
            <a:r>
              <a:rPr lang="en-US" altLang="ko-KR" sz="2400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76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8" grpId="1"/>
      <p:bldP spid="26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27325" y="192151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066115" y="650079"/>
            <a:ext cx="9103360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3571" y="105286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1966" y="105286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5176" y="105286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6781" y="105286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71407" y="314071"/>
            <a:ext cx="347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샘플링 기법</a:t>
            </a:r>
            <a:endParaRPr lang="ko-KR" altLang="en-US" sz="4400" dirty="0"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52DC7D-D60E-6BA5-39B7-1E25627BA423}"/>
              </a:ext>
            </a:extLst>
          </p:cNvPr>
          <p:cNvSpPr/>
          <p:nvPr/>
        </p:nvSpPr>
        <p:spPr>
          <a:xfrm>
            <a:off x="1233811" y="1551579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988B-53B9-D3A2-599E-C12E9D8C2B4E}"/>
              </a:ext>
            </a:extLst>
          </p:cNvPr>
          <p:cNvSpPr txBox="1"/>
          <p:nvPr/>
        </p:nvSpPr>
        <p:spPr>
          <a:xfrm>
            <a:off x="1573023" y="1513770"/>
            <a:ext cx="31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sampling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45D4E-6EB6-2634-06FD-1E9C9F1F5150}"/>
              </a:ext>
            </a:extLst>
          </p:cNvPr>
          <p:cNvSpPr txBox="1"/>
          <p:nvPr/>
        </p:nvSpPr>
        <p:spPr>
          <a:xfrm>
            <a:off x="3140215" y="1568193"/>
            <a:ext cx="6076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총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10000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 추출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91B79BC-0FD9-5B12-5213-35B33C9BA8F8}"/>
              </a:ext>
            </a:extLst>
          </p:cNvPr>
          <p:cNvGrpSpPr/>
          <p:nvPr/>
        </p:nvGrpSpPr>
        <p:grpSpPr>
          <a:xfrm>
            <a:off x="4737886" y="2897499"/>
            <a:ext cx="2721507" cy="1083174"/>
            <a:chOff x="4944094" y="2824861"/>
            <a:chExt cx="2721507" cy="1083174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6F273F7E-0566-0B43-F566-AD3C8961EF8B}"/>
                </a:ext>
              </a:extLst>
            </p:cNvPr>
            <p:cNvSpPr/>
            <p:nvPr/>
          </p:nvSpPr>
          <p:spPr>
            <a:xfrm rot="5400000">
              <a:off x="5814671" y="3124358"/>
              <a:ext cx="1030010" cy="537343"/>
            </a:xfrm>
            <a:prstGeom prst="rightArrow">
              <a:avLst/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AC1BC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5B32F8-0294-B117-B3CE-E748CE93AF72}"/>
                </a:ext>
              </a:extLst>
            </p:cNvPr>
            <p:cNvSpPr txBox="1"/>
            <p:nvPr/>
          </p:nvSpPr>
          <p:spPr>
            <a:xfrm>
              <a:off x="4944094" y="2824861"/>
              <a:ext cx="27215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i="1" dirty="0">
                  <a:solidFill>
                    <a:schemeClr val="tx2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Class </a:t>
              </a:r>
              <a:r>
                <a:rPr lang="ko-KR" altLang="en-US" i="1" dirty="0">
                  <a:solidFill>
                    <a:schemeClr val="tx2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불균형</a:t>
              </a:r>
              <a:r>
                <a:rPr lang="en-US" altLang="ko-KR" i="1" dirty="0">
                  <a:solidFill>
                    <a:schemeClr val="tx2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ko-KR" altLang="en-US" i="1" dirty="0">
                  <a:solidFill>
                    <a:schemeClr val="tx2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문제 발생</a:t>
              </a:r>
              <a:endParaRPr lang="en-US" altLang="ko-KR" i="1" dirty="0">
                <a:solidFill>
                  <a:schemeClr val="tx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0373DC8-6F55-302D-264E-BC9675151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070" y="2097454"/>
            <a:ext cx="9685859" cy="70872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980070-CEC6-7825-1262-9F4C027C58BD}"/>
              </a:ext>
            </a:extLst>
          </p:cNvPr>
          <p:cNvGrpSpPr/>
          <p:nvPr/>
        </p:nvGrpSpPr>
        <p:grpSpPr>
          <a:xfrm>
            <a:off x="1232750" y="3835400"/>
            <a:ext cx="9685859" cy="1811619"/>
            <a:chOff x="1232750" y="3723640"/>
            <a:chExt cx="9685859" cy="18116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4AD0E5-E20B-5587-D901-17B9BD991A23}"/>
                </a:ext>
              </a:extLst>
            </p:cNvPr>
            <p:cNvSpPr/>
            <p:nvPr/>
          </p:nvSpPr>
          <p:spPr>
            <a:xfrm>
              <a:off x="1233811" y="3938350"/>
              <a:ext cx="264268" cy="293714"/>
            </a:xfrm>
            <a:custGeom>
              <a:avLst/>
              <a:gdLst>
                <a:gd name="connsiteX0" fmla="*/ 0 w 264268"/>
                <a:gd name="connsiteY0" fmla="*/ 0 h 293714"/>
                <a:gd name="connsiteX1" fmla="*/ 264268 w 264268"/>
                <a:gd name="connsiteY1" fmla="*/ 0 h 293714"/>
                <a:gd name="connsiteX2" fmla="*/ 264268 w 264268"/>
                <a:gd name="connsiteY2" fmla="*/ 293714 h 293714"/>
                <a:gd name="connsiteX3" fmla="*/ 0 w 264268"/>
                <a:gd name="connsiteY3" fmla="*/ 293714 h 293714"/>
                <a:gd name="connsiteX4" fmla="*/ 0 w 264268"/>
                <a:gd name="connsiteY4" fmla="*/ 0 h 29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268" h="293714" fill="none" extrusionOk="0">
                  <a:moveTo>
                    <a:pt x="0" y="0"/>
                  </a:moveTo>
                  <a:cubicBezTo>
                    <a:pt x="99552" y="-295"/>
                    <a:pt x="167693" y="6133"/>
                    <a:pt x="264268" y="0"/>
                  </a:cubicBezTo>
                  <a:cubicBezTo>
                    <a:pt x="298975" y="103972"/>
                    <a:pt x="233731" y="204756"/>
                    <a:pt x="264268" y="293714"/>
                  </a:cubicBezTo>
                  <a:cubicBezTo>
                    <a:pt x="178998" y="304768"/>
                    <a:pt x="85284" y="289925"/>
                    <a:pt x="0" y="293714"/>
                  </a:cubicBezTo>
                  <a:cubicBezTo>
                    <a:pt x="-3206" y="201059"/>
                    <a:pt x="26575" y="89834"/>
                    <a:pt x="0" y="0"/>
                  </a:cubicBezTo>
                  <a:close/>
                </a:path>
                <a:path w="264268" h="293714" stroke="0" extrusionOk="0">
                  <a:moveTo>
                    <a:pt x="0" y="0"/>
                  </a:moveTo>
                  <a:cubicBezTo>
                    <a:pt x="70825" y="-27395"/>
                    <a:pt x="186209" y="7700"/>
                    <a:pt x="264268" y="0"/>
                  </a:cubicBezTo>
                  <a:cubicBezTo>
                    <a:pt x="276026" y="137646"/>
                    <a:pt x="233505" y="164387"/>
                    <a:pt x="264268" y="293714"/>
                  </a:cubicBezTo>
                  <a:cubicBezTo>
                    <a:pt x="141718" y="315333"/>
                    <a:pt x="66029" y="293554"/>
                    <a:pt x="0" y="293714"/>
                  </a:cubicBezTo>
                  <a:cubicBezTo>
                    <a:pt x="-13621" y="170733"/>
                    <a:pt x="13765" y="59179"/>
                    <a:pt x="0" y="0"/>
                  </a:cubicBezTo>
                  <a:close/>
                </a:path>
              </a:pathLst>
            </a:custGeom>
            <a:solidFill>
              <a:srgbClr val="2AC1BC"/>
            </a:solidFill>
            <a:ln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651C55-3BD4-A5F3-FD8E-43A6FB5C9834}"/>
                </a:ext>
              </a:extLst>
            </p:cNvPr>
            <p:cNvSpPr txBox="1"/>
            <p:nvPr/>
          </p:nvSpPr>
          <p:spPr>
            <a:xfrm>
              <a:off x="1615138" y="3898960"/>
              <a:ext cx="360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Over &amp; under sampling </a:t>
              </a:r>
              <a:endPara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346B01-23AB-65B9-65FB-45087C62558B}"/>
                </a:ext>
              </a:extLst>
            </p:cNvPr>
            <p:cNvSpPr txBox="1"/>
            <p:nvPr/>
          </p:nvSpPr>
          <p:spPr>
            <a:xfrm>
              <a:off x="1705584" y="4312994"/>
              <a:ext cx="60773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10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개의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target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의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Class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마다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1000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개 추출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총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10000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개</a:t>
              </a:r>
              <a:endPara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21" name="AutoShape 4" descr="Untitled">
              <a:extLst>
                <a:ext uri="{FF2B5EF4-FFF2-40B4-BE49-F238E27FC236}">
                  <a16:creationId xmlns:a16="http://schemas.microsoft.com/office/drawing/2014/main" id="{018D5CF9-7FD3-ECF8-655E-C3E93DAFC2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75680" y="372364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55DBB8E-59F3-F1D9-B6B4-1DE55B0B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2750" y="4818917"/>
              <a:ext cx="9685859" cy="716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2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절차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4BDD3-F902-0AFD-0314-D3723CECFBA3}"/>
              </a:ext>
            </a:extLst>
          </p:cNvPr>
          <p:cNvSpPr txBox="1"/>
          <p:nvPr/>
        </p:nvSpPr>
        <p:spPr>
          <a:xfrm>
            <a:off x="634482" y="2975473"/>
            <a:ext cx="634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기법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67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683354"/>
              <a:ext cx="9407525" cy="10679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분석 절차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25CC62-84DE-F958-5B02-F10E37900500}"/>
              </a:ext>
            </a:extLst>
          </p:cNvPr>
          <p:cNvSpPr txBox="1"/>
          <p:nvPr/>
        </p:nvSpPr>
        <p:spPr>
          <a:xfrm>
            <a:off x="1643391" y="1812744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R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사용할 수 있는 다중 분류모델을 확인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7579698-E62B-C309-9C0E-13482217C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42556"/>
              </p:ext>
            </p:extLst>
          </p:nvPr>
        </p:nvGraphicFramePr>
        <p:xfrm>
          <a:off x="1992008" y="2580640"/>
          <a:ext cx="8207985" cy="725281"/>
        </p:xfrm>
        <a:graphic>
          <a:graphicData uri="http://schemas.openxmlformats.org/drawingml/2006/table">
            <a:tbl>
              <a:tblPr/>
              <a:tblGrid>
                <a:gridCol w="1641597">
                  <a:extLst>
                    <a:ext uri="{9D8B030D-6E8A-4147-A177-3AD203B41FA5}">
                      <a16:colId xmlns:a16="http://schemas.microsoft.com/office/drawing/2014/main" val="3950394291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2241550063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3888634239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2639774054"/>
                    </a:ext>
                  </a:extLst>
                </a:gridCol>
                <a:gridCol w="1641597">
                  <a:extLst>
                    <a:ext uri="{9D8B030D-6E8A-4147-A177-3AD203B41FA5}">
                      <a16:colId xmlns:a16="http://schemas.microsoft.com/office/drawing/2014/main" val="3299512833"/>
                    </a:ext>
                  </a:extLst>
                </a:gridCol>
              </a:tblGrid>
              <a:tr h="72528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Logistic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Decision Tree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RandomForest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Naive-Bayesian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SVM</a:t>
                      </a:r>
                    </a:p>
                  </a:txBody>
                  <a:tcPr marL="49248" marR="49248" marT="29847" marB="29847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9460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26C2DAF-991F-3E64-4D8D-94BEB479F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52490"/>
              </p:ext>
            </p:extLst>
          </p:nvPr>
        </p:nvGraphicFramePr>
        <p:xfrm>
          <a:off x="664073" y="3667760"/>
          <a:ext cx="10932276" cy="717104"/>
        </p:xfrm>
        <a:graphic>
          <a:graphicData uri="http://schemas.openxmlformats.org/drawingml/2006/table">
            <a:tbl>
              <a:tblPr/>
              <a:tblGrid>
                <a:gridCol w="1822046">
                  <a:extLst>
                    <a:ext uri="{9D8B030D-6E8A-4147-A177-3AD203B41FA5}">
                      <a16:colId xmlns:a16="http://schemas.microsoft.com/office/drawing/2014/main" val="4101300100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1960518372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2742328764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1291912997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2564347368"/>
                    </a:ext>
                  </a:extLst>
                </a:gridCol>
                <a:gridCol w="1822046">
                  <a:extLst>
                    <a:ext uri="{9D8B030D-6E8A-4147-A177-3AD203B41FA5}">
                      <a16:colId xmlns:a16="http://schemas.microsoft.com/office/drawing/2014/main" val="3183265314"/>
                    </a:ext>
                  </a:extLst>
                </a:gridCol>
              </a:tblGrid>
              <a:tr h="71710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KNN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LDA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Neural Networks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AdaBoost</a:t>
                      </a: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XGBoost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LightGBM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54245" marR="54245" marT="29889" marB="29889" anchor="ctr">
                    <a:lnL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7156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43EDB9E-1733-7FBE-0751-C8DF42403B33}"/>
              </a:ext>
            </a:extLst>
          </p:cNvPr>
          <p:cNvSpPr/>
          <p:nvPr/>
        </p:nvSpPr>
        <p:spPr>
          <a:xfrm>
            <a:off x="1317188" y="1839774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F584E9-0456-3F6C-94D0-478639D59A0F}"/>
              </a:ext>
            </a:extLst>
          </p:cNvPr>
          <p:cNvGrpSpPr/>
          <p:nvPr/>
        </p:nvGrpSpPr>
        <p:grpSpPr>
          <a:xfrm>
            <a:off x="5284720" y="4746703"/>
            <a:ext cx="1622560" cy="1030765"/>
            <a:chOff x="5284720" y="4739423"/>
            <a:chExt cx="1622560" cy="10307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A2D6B5-CA0A-62A5-9534-6BDA3ACFED63}"/>
                </a:ext>
              </a:extLst>
            </p:cNvPr>
            <p:cNvSpPr txBox="1"/>
            <p:nvPr/>
          </p:nvSpPr>
          <p:spPr>
            <a:xfrm>
              <a:off x="5284720" y="5400856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총 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11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개의 모델</a:t>
              </a:r>
            </a:p>
          </p:txBody>
        </p:sp>
        <p:pic>
          <p:nvPicPr>
            <p:cNvPr id="10" name="그래픽 9" descr="아래쪽 화살표 단색으로 채워진">
              <a:extLst>
                <a:ext uri="{FF2B5EF4-FFF2-40B4-BE49-F238E27FC236}">
                  <a16:creationId xmlns:a16="http://schemas.microsoft.com/office/drawing/2014/main" id="{DC084F16-0651-B649-9B84-566B86E4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4306" y="4739423"/>
              <a:ext cx="923389" cy="568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31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54960" y="655933"/>
              <a:ext cx="9305925" cy="3810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2922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분석 절차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677A5D-A71A-F310-AD6C-769D773DE7D3}"/>
              </a:ext>
            </a:extLst>
          </p:cNvPr>
          <p:cNvSpPr txBox="1"/>
          <p:nvPr/>
        </p:nvSpPr>
        <p:spPr>
          <a:xfrm>
            <a:off x="1100902" y="1210897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각 데이터 별로 튜닝을 진행하지 않은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11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모델을 모두 적용</a:t>
            </a:r>
          </a:p>
        </p:txBody>
      </p:sp>
      <p:pic>
        <p:nvPicPr>
          <p:cNvPr id="22" name="그래픽 21" descr="확인 표시 단색으로 채워진">
            <a:extLst>
              <a:ext uri="{FF2B5EF4-FFF2-40B4-BE49-F238E27FC236}">
                <a16:creationId xmlns:a16="http://schemas.microsoft.com/office/drawing/2014/main" id="{0600A383-D3D3-7419-FFA9-EC6D7493F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890" y="1167170"/>
            <a:ext cx="297012" cy="413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CD5B6-3671-9276-F275-B2EBD7D54033}"/>
              </a:ext>
            </a:extLst>
          </p:cNvPr>
          <p:cNvSpPr txBox="1"/>
          <p:nvPr/>
        </p:nvSpPr>
        <p:spPr>
          <a:xfrm>
            <a:off x="2370245" y="1875906"/>
            <a:ext cx="920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11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개의 중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ACC, KAPPA, AUC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 지표를 종합적으로 판단하여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파라미터 튜닝을 진행할 모델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A4A17-7304-948A-BED7-BEF306DC645D}"/>
              </a:ext>
            </a:extLst>
          </p:cNvPr>
          <p:cNvSpPr txBox="1"/>
          <p:nvPr/>
        </p:nvSpPr>
        <p:spPr>
          <a:xfrm>
            <a:off x="1224586" y="1749532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시간 부족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CF2E53-193C-A667-1201-F4E52309874E}"/>
              </a:ext>
            </a:extLst>
          </p:cNvPr>
          <p:cNvSpPr txBox="1"/>
          <p:nvPr/>
        </p:nvSpPr>
        <p:spPr>
          <a:xfrm>
            <a:off x="1210007" y="6098173"/>
            <a:ext cx="555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각 데이터 셋마다 좋은 성능을 내는 모델들을 선택할 예정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9C6EB5F-3B9D-EA4D-CC6F-06E3555ED8D1}"/>
              </a:ext>
            </a:extLst>
          </p:cNvPr>
          <p:cNvCxnSpPr>
            <a:cxnSpLocks/>
          </p:cNvCxnSpPr>
          <p:nvPr/>
        </p:nvCxnSpPr>
        <p:spPr>
          <a:xfrm>
            <a:off x="1264437" y="2079293"/>
            <a:ext cx="1014368" cy="0"/>
          </a:xfrm>
          <a:prstGeom prst="line">
            <a:avLst/>
          </a:prstGeom>
          <a:ln w="28575">
            <a:solidFill>
              <a:srgbClr val="2AC1BC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래픽 24" descr="확인 표시 단색으로 채워진">
            <a:extLst>
              <a:ext uri="{FF2B5EF4-FFF2-40B4-BE49-F238E27FC236}">
                <a16:creationId xmlns:a16="http://schemas.microsoft.com/office/drawing/2014/main" id="{477F4B0F-D853-B6AD-C45A-998C2FC2E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658" y="6040041"/>
            <a:ext cx="297012" cy="41305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FDE4B46-AFAF-FB95-E3DE-BBC08AE9CF4E}"/>
              </a:ext>
            </a:extLst>
          </p:cNvPr>
          <p:cNvGrpSpPr/>
          <p:nvPr/>
        </p:nvGrpSpPr>
        <p:grpSpPr>
          <a:xfrm>
            <a:off x="6645420" y="5861646"/>
            <a:ext cx="5251785" cy="877114"/>
            <a:chOff x="5469762" y="5088758"/>
            <a:chExt cx="5251785" cy="877114"/>
          </a:xfrm>
        </p:grpSpPr>
        <p:pic>
          <p:nvPicPr>
            <p:cNvPr id="17" name="그래픽 16" descr="아래쪽 화살표 단색으로 채워진">
              <a:extLst>
                <a:ext uri="{FF2B5EF4-FFF2-40B4-BE49-F238E27FC236}">
                  <a16:creationId xmlns:a16="http://schemas.microsoft.com/office/drawing/2014/main" id="{DCCEC12F-5CE9-4D19-3C5A-9A85200BE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5301205" y="5257315"/>
              <a:ext cx="877114" cy="54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B648C0-8F26-BA59-71DB-D7D835035448}"/>
                </a:ext>
              </a:extLst>
            </p:cNvPr>
            <p:cNvSpPr txBox="1"/>
            <p:nvPr/>
          </p:nvSpPr>
          <p:spPr>
            <a:xfrm>
              <a:off x="5806134" y="5319512"/>
              <a:ext cx="4915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“Random Forest”, “</a:t>
              </a:r>
              <a:r>
                <a:rPr lang="en-US" altLang="ko-KR" b="1" i="1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XGBoost</a:t>
              </a:r>
              <a:r>
                <a:rPr lang="en-US" altLang="ko-KR" b="1" i="1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”, “</a:t>
              </a:r>
              <a:r>
                <a:rPr lang="en-US" altLang="ko-KR" b="1" i="1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LightGBM</a:t>
              </a:r>
              <a:r>
                <a:rPr lang="en-US" altLang="ko-KR" b="1" i="1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”</a:t>
              </a:r>
              <a:endParaRPr lang="ko-KR" altLang="en-US" b="1" i="1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56CBAA3-0D09-9396-0A26-071094501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67327"/>
              </p:ext>
            </p:extLst>
          </p:nvPr>
        </p:nvGraphicFramePr>
        <p:xfrm>
          <a:off x="282000" y="2461391"/>
          <a:ext cx="11628000" cy="1080000"/>
        </p:xfrm>
        <a:graphic>
          <a:graphicData uri="http://schemas.openxmlformats.org/drawingml/2006/table">
            <a:tbl>
              <a:tblPr/>
              <a:tblGrid>
                <a:gridCol w="969000">
                  <a:extLst>
                    <a:ext uri="{9D8B030D-6E8A-4147-A177-3AD203B41FA5}">
                      <a16:colId xmlns:a16="http://schemas.microsoft.com/office/drawing/2014/main" val="2390742126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4480145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33368412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6176630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34702594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405855425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678517081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492297977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468504099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56116719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6372638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916462803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n=100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Logistic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Decision Tree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RandomForest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Naive-Bayesian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SVM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KNN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LDA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Neural Networks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AdaBoost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XGBoost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LightGBM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29017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acc_rank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252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kpa_rank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41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auc_rank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6524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57C48-1BBB-136A-86E6-8FF502562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76829"/>
              </p:ext>
            </p:extLst>
          </p:nvPr>
        </p:nvGraphicFramePr>
        <p:xfrm>
          <a:off x="282000" y="2461391"/>
          <a:ext cx="11628000" cy="1080000"/>
        </p:xfrm>
        <a:graphic>
          <a:graphicData uri="http://schemas.openxmlformats.org/drawingml/2006/table">
            <a:tbl>
              <a:tblPr/>
              <a:tblGrid>
                <a:gridCol w="969000">
                  <a:extLst>
                    <a:ext uri="{9D8B030D-6E8A-4147-A177-3AD203B41FA5}">
                      <a16:colId xmlns:a16="http://schemas.microsoft.com/office/drawing/2014/main" val="2390742126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4480145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33368412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6176630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34702594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405855425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678517081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492297977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468504099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56116719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6372638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916462803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n=100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Logistic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Decision Tree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RandomForest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Naive-Bayesian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SVM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KNN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LDA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Neural Networks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AdaBoost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XGBoost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LightGBM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29017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acc_rank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252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kpa_rank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41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auc_rank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6524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32A27F-A7A5-D006-0375-594C91D57C9F}"/>
              </a:ext>
            </a:extLst>
          </p:cNvPr>
          <p:cNvGrpSpPr/>
          <p:nvPr/>
        </p:nvGrpSpPr>
        <p:grpSpPr>
          <a:xfrm>
            <a:off x="1915493" y="3830069"/>
            <a:ext cx="7193491" cy="546138"/>
            <a:chOff x="2048537" y="1914289"/>
            <a:chExt cx="7193491" cy="5461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58589D-7EAC-118D-43AB-4DB32415D571}"/>
                </a:ext>
              </a:extLst>
            </p:cNvPr>
            <p:cNvSpPr txBox="1"/>
            <p:nvPr/>
          </p:nvSpPr>
          <p:spPr>
            <a:xfrm>
              <a:off x="5146035" y="1940134"/>
              <a:ext cx="4095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전체 예측 중 정답을 맞춘 비율을 나타내는 지표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A72002-2BFB-2C2E-9D8D-2B082F6FAA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7302" y="2100921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1D4A316-956B-39FC-8571-E4D9227EA9DC}"/>
                </a:ext>
              </a:extLst>
            </p:cNvPr>
            <p:cNvGrpSpPr/>
            <p:nvPr/>
          </p:nvGrpSpPr>
          <p:grpSpPr>
            <a:xfrm>
              <a:off x="2048537" y="1914289"/>
              <a:ext cx="1769715" cy="546138"/>
              <a:chOff x="2048537" y="2311843"/>
              <a:chExt cx="1769715" cy="546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38422-E7DA-0353-4EC5-A51DD106BC56}"/>
                  </a:ext>
                </a:extLst>
              </p:cNvPr>
              <p:cNvSpPr txBox="1"/>
              <p:nvPr/>
            </p:nvSpPr>
            <p:spPr>
              <a:xfrm>
                <a:off x="2316174" y="2384857"/>
                <a:ext cx="123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Accuracy</a:t>
                </a:r>
                <a:endParaRPr lang="ko-KR" altLang="en-US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07E136CF-5A55-3DBF-C8A1-E6D8717CFF75}"/>
                  </a:ext>
                </a:extLst>
              </p:cNvPr>
              <p:cNvSpPr/>
              <p:nvPr/>
            </p:nvSpPr>
            <p:spPr>
              <a:xfrm>
                <a:off x="2048537" y="2311843"/>
                <a:ext cx="1769715" cy="546138"/>
              </a:xfrm>
              <a:prstGeom prst="roundRect">
                <a:avLst>
                  <a:gd name="adj" fmla="val 32173"/>
                </a:avLst>
              </a:prstGeom>
              <a:noFill/>
              <a:ln w="38100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BCFD962-63B5-A0F6-12CA-4CD2BF9618A5}"/>
              </a:ext>
            </a:extLst>
          </p:cNvPr>
          <p:cNvGrpSpPr/>
          <p:nvPr/>
        </p:nvGrpSpPr>
        <p:grpSpPr>
          <a:xfrm>
            <a:off x="1915493" y="4506814"/>
            <a:ext cx="7927666" cy="546138"/>
            <a:chOff x="2048537" y="3275295"/>
            <a:chExt cx="7927666" cy="54613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2E1FB6-F5C0-3F4D-8EA4-48DDB8568FBB}"/>
                </a:ext>
              </a:extLst>
            </p:cNvPr>
            <p:cNvSpPr txBox="1"/>
            <p:nvPr/>
          </p:nvSpPr>
          <p:spPr>
            <a:xfrm>
              <a:off x="5146035" y="3297067"/>
              <a:ext cx="4830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두가지 이상의 클래스 간의 분류 정확도를 평가하는 지표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C2AAC6B-6DD5-E71A-DD61-B464EDC48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7302" y="3461927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8B6368-5C49-D823-175F-CF7CCCA9B5EF}"/>
                </a:ext>
              </a:extLst>
            </p:cNvPr>
            <p:cNvGrpSpPr/>
            <p:nvPr/>
          </p:nvGrpSpPr>
          <p:grpSpPr>
            <a:xfrm>
              <a:off x="2048537" y="3275295"/>
              <a:ext cx="1769715" cy="546138"/>
              <a:chOff x="2048537" y="2311843"/>
              <a:chExt cx="1769715" cy="54613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590928-5670-26F3-343C-CB3C5BE4435B}"/>
                  </a:ext>
                </a:extLst>
              </p:cNvPr>
              <p:cNvSpPr txBox="1"/>
              <p:nvPr/>
            </p:nvSpPr>
            <p:spPr>
              <a:xfrm>
                <a:off x="2316174" y="2384857"/>
                <a:ext cx="123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Kappa</a:t>
                </a:r>
                <a:endParaRPr lang="ko-KR" altLang="en-US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2D76C41-50F5-FB14-390C-B28B0EDDEA70}"/>
                  </a:ext>
                </a:extLst>
              </p:cNvPr>
              <p:cNvSpPr/>
              <p:nvPr/>
            </p:nvSpPr>
            <p:spPr>
              <a:xfrm>
                <a:off x="2048537" y="2311843"/>
                <a:ext cx="1769715" cy="546138"/>
              </a:xfrm>
              <a:prstGeom prst="roundRect">
                <a:avLst>
                  <a:gd name="adj" fmla="val 32173"/>
                </a:avLst>
              </a:prstGeom>
              <a:noFill/>
              <a:ln w="38100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BF5787-86E4-FEE1-C1D7-D0A262D2C0D8}"/>
              </a:ext>
            </a:extLst>
          </p:cNvPr>
          <p:cNvGrpSpPr/>
          <p:nvPr/>
        </p:nvGrpSpPr>
        <p:grpSpPr>
          <a:xfrm>
            <a:off x="1917364" y="5183559"/>
            <a:ext cx="8357271" cy="597264"/>
            <a:chOff x="2048537" y="4430349"/>
            <a:chExt cx="8357271" cy="5972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E30DB8-3A91-9DEA-B015-C4A48F8A6266}"/>
                </a:ext>
              </a:extLst>
            </p:cNvPr>
            <p:cNvSpPr txBox="1"/>
            <p:nvPr/>
          </p:nvSpPr>
          <p:spPr>
            <a:xfrm>
              <a:off x="5146035" y="4442838"/>
              <a:ext cx="52597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ROC 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곡선 아래 면적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 </a:t>
              </a:r>
            </a:p>
            <a:p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모델이 클래스를 얼마나 잘 분류할 수 있는지를 나타내는 지표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EF8711C-DB83-EAFE-B31D-8A06C4E083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7302" y="4616981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C00D3E-F3E7-3BA7-336A-05E729AD840E}"/>
                </a:ext>
              </a:extLst>
            </p:cNvPr>
            <p:cNvGrpSpPr/>
            <p:nvPr/>
          </p:nvGrpSpPr>
          <p:grpSpPr>
            <a:xfrm>
              <a:off x="2048537" y="4430349"/>
              <a:ext cx="1769715" cy="546138"/>
              <a:chOff x="2048537" y="2311843"/>
              <a:chExt cx="1769715" cy="54613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BD051E-E0B5-2DC8-E1A2-BEEFBA445DFF}"/>
                  </a:ext>
                </a:extLst>
              </p:cNvPr>
              <p:cNvSpPr txBox="1"/>
              <p:nvPr/>
            </p:nvSpPr>
            <p:spPr>
              <a:xfrm>
                <a:off x="2316174" y="2384857"/>
                <a:ext cx="123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AUC</a:t>
                </a:r>
                <a:endParaRPr lang="ko-KR" altLang="en-US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C60C3DAF-5364-A6E6-D510-D07F264BDD0B}"/>
                  </a:ext>
                </a:extLst>
              </p:cNvPr>
              <p:cNvSpPr/>
              <p:nvPr/>
            </p:nvSpPr>
            <p:spPr>
              <a:xfrm>
                <a:off x="2048537" y="2311843"/>
                <a:ext cx="1769715" cy="546138"/>
              </a:xfrm>
              <a:prstGeom prst="roundRect">
                <a:avLst>
                  <a:gd name="adj" fmla="val 32173"/>
                </a:avLst>
              </a:prstGeom>
              <a:noFill/>
              <a:ln w="38100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14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5506720" y="694033"/>
              <a:ext cx="6654165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0" y="361093"/>
              <a:ext cx="5580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 –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RandomForest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9A8502-F1FE-095B-2FA5-341499E49255}"/>
              </a:ext>
            </a:extLst>
          </p:cNvPr>
          <p:cNvSpPr/>
          <p:nvPr/>
        </p:nvSpPr>
        <p:spPr>
          <a:xfrm>
            <a:off x="1317188" y="1474014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B2548-AB20-3900-AB98-9A677AD3FD3F}"/>
              </a:ext>
            </a:extLst>
          </p:cNvPr>
          <p:cNvSpPr txBox="1"/>
          <p:nvPr/>
        </p:nvSpPr>
        <p:spPr>
          <a:xfrm>
            <a:off x="1702253" y="1457953"/>
            <a:ext cx="426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Tuning Parameter in </a:t>
            </a:r>
            <a:r>
              <a:rPr lang="en-US" altLang="ko-KR" b="1" i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</a:t>
            </a:r>
            <a:r>
              <a:rPr lang="en-US" altLang="ko-KR" b="1" i="1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RandomForest</a:t>
            </a:r>
            <a:r>
              <a:rPr lang="en-US" altLang="ko-KR" b="1" i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” </a:t>
            </a:r>
            <a:endParaRPr lang="ko-KR" altLang="en-US" b="1" i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0A9A24-CA9C-9087-C897-46785F6D6DD1}"/>
              </a:ext>
            </a:extLst>
          </p:cNvPr>
          <p:cNvGrpSpPr/>
          <p:nvPr/>
        </p:nvGrpSpPr>
        <p:grpSpPr>
          <a:xfrm>
            <a:off x="2048537" y="4785726"/>
            <a:ext cx="7815778" cy="1135547"/>
            <a:chOff x="2048537" y="4785726"/>
            <a:chExt cx="7815778" cy="11355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B2EF4-B875-C68B-1263-B45095BF4B83}"/>
                </a:ext>
              </a:extLst>
            </p:cNvPr>
            <p:cNvSpPr txBox="1"/>
            <p:nvPr/>
          </p:nvSpPr>
          <p:spPr>
            <a:xfrm>
              <a:off x="2107562" y="4867045"/>
              <a:ext cx="1671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max.depth</a:t>
              </a:r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3CA4D8A-6F6A-28A7-FFE3-DC2B1FE12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7302" y="4987675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78716D-9D76-CC64-7342-69CBA974D797}"/>
                </a:ext>
              </a:extLst>
            </p:cNvPr>
            <p:cNvSpPr txBox="1"/>
            <p:nvPr/>
          </p:nvSpPr>
          <p:spPr>
            <a:xfrm>
              <a:off x="5133533" y="4844055"/>
              <a:ext cx="4730782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트리의 깊이를 제한하는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Parameter</a:t>
              </a:r>
            </a:p>
            <a:p>
              <a:pPr marL="0" algn="l" defTabSz="914400" rtl="0" eaLnBrk="1" latinLnBrk="1" hangingPunct="1"/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-&gt; 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트리의 깊이가 작다 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일반화 능력이 향상됨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 </a:t>
              </a: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   트리의 깊이가 크다 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복잡한 모델을 만들 수 있음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</a:t>
              </a:r>
              <a:endParaRPr lang="ko-KR" altLang="en-US" sz="1600" kern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F123CA2-788C-3D90-4DCE-B19B0612706C}"/>
                </a:ext>
              </a:extLst>
            </p:cNvPr>
            <p:cNvSpPr/>
            <p:nvPr/>
          </p:nvSpPr>
          <p:spPr>
            <a:xfrm>
              <a:off x="2048537" y="4785726"/>
              <a:ext cx="1769715" cy="546138"/>
            </a:xfrm>
            <a:prstGeom prst="roundRect">
              <a:avLst>
                <a:gd name="adj" fmla="val 32173"/>
              </a:avLst>
            </a:prstGeom>
            <a:noFill/>
            <a:ln w="38100">
              <a:solidFill>
                <a:srgbClr val="2AC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01EAFC-8E38-058D-9833-6A8C036DF814}"/>
              </a:ext>
            </a:extLst>
          </p:cNvPr>
          <p:cNvGrpSpPr/>
          <p:nvPr/>
        </p:nvGrpSpPr>
        <p:grpSpPr>
          <a:xfrm>
            <a:off x="2048537" y="3268811"/>
            <a:ext cx="8339576" cy="1154477"/>
            <a:chOff x="2048537" y="3302366"/>
            <a:chExt cx="8339576" cy="11544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1AEB8C-B437-77EE-B1FC-709C6973F1B4}"/>
                </a:ext>
              </a:extLst>
            </p:cNvPr>
            <p:cNvSpPr txBox="1"/>
            <p:nvPr/>
          </p:nvSpPr>
          <p:spPr>
            <a:xfrm>
              <a:off x="2326002" y="3373525"/>
              <a:ext cx="1234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mtry</a:t>
              </a:r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A6332A6-4BFD-B471-F8F9-2DA28E6F1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7302" y="3504315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A47215-EEB9-08D9-34FB-F5370F2DD4ED}"/>
                </a:ext>
              </a:extLst>
            </p:cNvPr>
            <p:cNvSpPr txBox="1"/>
            <p:nvPr/>
          </p:nvSpPr>
          <p:spPr>
            <a:xfrm>
              <a:off x="5133533" y="3379625"/>
              <a:ext cx="5254580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각 트리의 분할에 사용되는 변수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의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수를 지정하는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Parameter</a:t>
              </a:r>
            </a:p>
            <a:p>
              <a:pPr marL="0" algn="l" defTabSz="914400" rtl="0" eaLnBrk="1" latinLnBrk="1" hangingPunct="1"/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-&gt;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작은 값 사용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모델의 일반화 능력이 향상됨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 </a:t>
              </a: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   큰 값 사용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모델의 복잡도가 높아짐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</a:t>
              </a:r>
              <a:endParaRPr lang="ko-KR" altLang="en-US" sz="1600" kern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842AE7D-A036-10CD-C4F2-976298A56FD7}"/>
                </a:ext>
              </a:extLst>
            </p:cNvPr>
            <p:cNvSpPr/>
            <p:nvPr/>
          </p:nvSpPr>
          <p:spPr>
            <a:xfrm>
              <a:off x="2048537" y="3302366"/>
              <a:ext cx="1769715" cy="546138"/>
            </a:xfrm>
            <a:prstGeom prst="roundRect">
              <a:avLst>
                <a:gd name="adj" fmla="val 32173"/>
              </a:avLst>
            </a:prstGeom>
            <a:noFill/>
            <a:ln w="38100">
              <a:solidFill>
                <a:srgbClr val="2AC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C88B6D-6C00-EF95-09F0-FE0FB215B041}"/>
              </a:ext>
            </a:extLst>
          </p:cNvPr>
          <p:cNvGrpSpPr/>
          <p:nvPr/>
        </p:nvGrpSpPr>
        <p:grpSpPr>
          <a:xfrm>
            <a:off x="2048537" y="2311843"/>
            <a:ext cx="7185414" cy="594530"/>
            <a:chOff x="2048537" y="2311843"/>
            <a:chExt cx="7185414" cy="5945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AA0A9E-1EFB-656B-8162-409916C7346F}"/>
                </a:ext>
              </a:extLst>
            </p:cNvPr>
            <p:cNvSpPr txBox="1"/>
            <p:nvPr/>
          </p:nvSpPr>
          <p:spPr>
            <a:xfrm>
              <a:off x="5133533" y="2321598"/>
              <a:ext cx="410041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RandomForest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에 사용할 트리의 개수</a:t>
              </a:r>
              <a:endParaRPr lang="en-US" altLang="ko-KR" sz="16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모델의 복잡도를 조정하는 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Parameter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중 하나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  <a:endParaRPr lang="ko-KR" altLang="en-US" sz="16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DDACFFC-58BC-B57D-C34F-2E6B90A0F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7302" y="2498475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E59F8E6-6FC2-E30B-431E-91281491F3A7}"/>
                </a:ext>
              </a:extLst>
            </p:cNvPr>
            <p:cNvGrpSpPr/>
            <p:nvPr/>
          </p:nvGrpSpPr>
          <p:grpSpPr>
            <a:xfrm>
              <a:off x="2048537" y="2311843"/>
              <a:ext cx="1769715" cy="546138"/>
              <a:chOff x="2048537" y="2311843"/>
              <a:chExt cx="1769715" cy="54613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96EB3-2513-2181-0544-A590839C8309}"/>
                  </a:ext>
                </a:extLst>
              </p:cNvPr>
              <p:cNvSpPr txBox="1"/>
              <p:nvPr/>
            </p:nvSpPr>
            <p:spPr>
              <a:xfrm>
                <a:off x="2316174" y="2384857"/>
                <a:ext cx="123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ntree</a:t>
                </a:r>
                <a:endParaRPr lang="ko-KR" altLang="en-US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A54B2C8B-E464-C32B-5B83-D38A02DAC1DE}"/>
                  </a:ext>
                </a:extLst>
              </p:cNvPr>
              <p:cNvSpPr/>
              <p:nvPr/>
            </p:nvSpPr>
            <p:spPr>
              <a:xfrm>
                <a:off x="2048537" y="2311843"/>
                <a:ext cx="1769715" cy="546138"/>
              </a:xfrm>
              <a:prstGeom prst="roundRect">
                <a:avLst>
                  <a:gd name="adj" fmla="val 32173"/>
                </a:avLst>
              </a:prstGeom>
              <a:noFill/>
              <a:ln w="38100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32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4338320" y="655933"/>
              <a:ext cx="7822565" cy="3810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0" y="361093"/>
              <a:ext cx="4107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XGBoost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C8C0F7-0501-D12E-9551-3EE0B11DEE85}"/>
              </a:ext>
            </a:extLst>
          </p:cNvPr>
          <p:cNvSpPr/>
          <p:nvPr/>
        </p:nvSpPr>
        <p:spPr>
          <a:xfrm>
            <a:off x="1307028" y="1392734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F7411-47C7-5639-A7F1-FCDB27E340DA}"/>
              </a:ext>
            </a:extLst>
          </p:cNvPr>
          <p:cNvSpPr txBox="1"/>
          <p:nvPr/>
        </p:nvSpPr>
        <p:spPr>
          <a:xfrm>
            <a:off x="1692093" y="1376673"/>
            <a:ext cx="363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Tuning Parameter in </a:t>
            </a:r>
            <a:r>
              <a:rPr lang="en-US" altLang="ko-KR" b="1" i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</a:t>
            </a:r>
            <a:r>
              <a:rPr lang="en-US" altLang="ko-KR" b="1" i="1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XGBoost</a:t>
            </a:r>
            <a:r>
              <a:rPr lang="en-US" altLang="ko-KR" b="1" i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” </a:t>
            </a:r>
            <a:endParaRPr lang="ko-KR" altLang="en-US" b="1" i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9A193E-C3C4-B5A2-E7EC-1F0A20F1C968}"/>
              </a:ext>
            </a:extLst>
          </p:cNvPr>
          <p:cNvGrpSpPr/>
          <p:nvPr/>
        </p:nvGrpSpPr>
        <p:grpSpPr>
          <a:xfrm>
            <a:off x="2194559" y="3682042"/>
            <a:ext cx="7910600" cy="1095343"/>
            <a:chOff x="2194559" y="3689676"/>
            <a:chExt cx="7910600" cy="10953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BA7A85-491B-D427-173D-1AB34DC1EBDB}"/>
                </a:ext>
              </a:extLst>
            </p:cNvPr>
            <p:cNvSpPr txBox="1"/>
            <p:nvPr/>
          </p:nvSpPr>
          <p:spPr>
            <a:xfrm>
              <a:off x="5313463" y="3707801"/>
              <a:ext cx="4791696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트리의 깊이를 제한하는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Parameter</a:t>
              </a:r>
            </a:p>
            <a:p>
              <a:pPr marL="0" algn="l" defTabSz="914400" rtl="0" eaLnBrk="1" latinLnBrk="1" hangingPunct="1"/>
              <a:endParaRPr lang="en-US" altLang="ko-KR" sz="16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-&gt; 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트리의 깊이가 작다 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일반화 능력이 향상됨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 </a:t>
              </a: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    트리의 깊이가 크다 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복잡한 모델을 만들 수 있음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</a:t>
              </a:r>
              <a:endParaRPr lang="ko-KR" altLang="en-US" sz="1600" kern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C7B1BAC-52D7-A42B-A365-EDB8FC9599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023" y="3883319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35CE96C-2311-7DBF-C22C-074040E74AC1}"/>
                </a:ext>
              </a:extLst>
            </p:cNvPr>
            <p:cNvGrpSpPr/>
            <p:nvPr/>
          </p:nvGrpSpPr>
          <p:grpSpPr>
            <a:xfrm>
              <a:off x="2194559" y="3689676"/>
              <a:ext cx="1769715" cy="546138"/>
              <a:chOff x="1828799" y="3598236"/>
              <a:chExt cx="1769715" cy="54613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3F21F7-E196-50E0-B614-D911487B079D}"/>
                  </a:ext>
                </a:extLst>
              </p:cNvPr>
              <p:cNvSpPr txBox="1"/>
              <p:nvPr/>
            </p:nvSpPr>
            <p:spPr>
              <a:xfrm>
                <a:off x="1888615" y="3671249"/>
                <a:ext cx="1650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max_depth</a:t>
                </a:r>
                <a:endParaRPr lang="ko-KR" altLang="en-US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5975CE5C-A7D0-0ED8-1BD0-7092EC87C095}"/>
                  </a:ext>
                </a:extLst>
              </p:cNvPr>
              <p:cNvSpPr/>
              <p:nvPr/>
            </p:nvSpPr>
            <p:spPr>
              <a:xfrm>
                <a:off x="1828799" y="3598236"/>
                <a:ext cx="1769715" cy="546138"/>
              </a:xfrm>
              <a:prstGeom prst="roundRect">
                <a:avLst>
                  <a:gd name="adj" fmla="val 32173"/>
                </a:avLst>
              </a:prstGeom>
              <a:noFill/>
              <a:ln w="38100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35B1C6-53F7-2D11-A3E3-DBAD38A66FA4}"/>
              </a:ext>
            </a:extLst>
          </p:cNvPr>
          <p:cNvGrpSpPr/>
          <p:nvPr/>
        </p:nvGrpSpPr>
        <p:grpSpPr>
          <a:xfrm>
            <a:off x="2194559" y="2074236"/>
            <a:ext cx="7369042" cy="1100395"/>
            <a:chOff x="2194559" y="2074236"/>
            <a:chExt cx="7369042" cy="110039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AB21689-CA4A-D34D-19E7-683BDCCAB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023" y="2267879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BF7FC5-F037-74CC-5964-0B900D9BC40A}"/>
                </a:ext>
              </a:extLst>
            </p:cNvPr>
            <p:cNvSpPr txBox="1"/>
            <p:nvPr/>
          </p:nvSpPr>
          <p:spPr>
            <a:xfrm>
              <a:off x="5313463" y="2097413"/>
              <a:ext cx="4250138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모델의 </a:t>
              </a:r>
              <a:r>
                <a:rPr lang="ko-KR" altLang="en-US" sz="1600" b="0" i="0" kern="1200" dirty="0" err="1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학습률을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결정하는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Parameter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-&gt; eta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가 너무 크다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수렴 속도가 느려짐</a:t>
              </a:r>
              <a:endParaRPr lang="en-US" altLang="ko-KR" sz="16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    eta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가 너무 작다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최적점에 도달하지 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못함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</a:t>
              </a:r>
              <a:endParaRPr lang="ko-KR" altLang="en-US" sz="1600" kern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31DB386-08F1-9799-509C-BBCA7CFF9110}"/>
                </a:ext>
              </a:extLst>
            </p:cNvPr>
            <p:cNvGrpSpPr/>
            <p:nvPr/>
          </p:nvGrpSpPr>
          <p:grpSpPr>
            <a:xfrm>
              <a:off x="2194559" y="2074236"/>
              <a:ext cx="1769715" cy="546138"/>
              <a:chOff x="1828799" y="1992956"/>
              <a:chExt cx="1769715" cy="54613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1C31CA-451C-A3BA-61B0-15BDB7EB0E39}"/>
                  </a:ext>
                </a:extLst>
              </p:cNvPr>
              <p:cNvSpPr txBox="1"/>
              <p:nvPr/>
            </p:nvSpPr>
            <p:spPr>
              <a:xfrm>
                <a:off x="2096436" y="2055809"/>
                <a:ext cx="123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eta</a:t>
                </a:r>
                <a:endParaRPr lang="ko-KR" altLang="en-US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D30F39F3-BB2A-FCA1-676F-3EC0FFD8FF19}"/>
                  </a:ext>
                </a:extLst>
              </p:cNvPr>
              <p:cNvSpPr/>
              <p:nvPr/>
            </p:nvSpPr>
            <p:spPr>
              <a:xfrm>
                <a:off x="1828799" y="1992956"/>
                <a:ext cx="1769715" cy="546138"/>
              </a:xfrm>
              <a:prstGeom prst="roundRect">
                <a:avLst>
                  <a:gd name="adj" fmla="val 32173"/>
                </a:avLst>
              </a:prstGeom>
              <a:noFill/>
              <a:ln w="38100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B462E0F-9B70-9938-4605-B0CE276473D2}"/>
              </a:ext>
            </a:extLst>
          </p:cNvPr>
          <p:cNvGrpSpPr/>
          <p:nvPr/>
        </p:nvGrpSpPr>
        <p:grpSpPr>
          <a:xfrm>
            <a:off x="2194559" y="5284796"/>
            <a:ext cx="9509544" cy="1095795"/>
            <a:chOff x="2194559" y="5284796"/>
            <a:chExt cx="9509544" cy="10957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C280D6-D5B0-7509-EA10-0F7F35DFA9C4}"/>
                </a:ext>
              </a:extLst>
            </p:cNvPr>
            <p:cNvSpPr txBox="1"/>
            <p:nvPr/>
          </p:nvSpPr>
          <p:spPr>
            <a:xfrm>
              <a:off x="5313463" y="5303373"/>
              <a:ext cx="6390640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boosting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반복 횟수를 결정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하는 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Parameter (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결정 트리의 개수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)</a:t>
              </a:r>
            </a:p>
            <a:p>
              <a:pPr marL="0" algn="l" defTabSz="914400" rtl="0" eaLnBrk="1" latinLnBrk="1" hangingPunct="1"/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-&gt; 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반복횟수가 작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다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모델이 충분히 수렴하지 않아 예측 성능이 낮아짐</a:t>
              </a:r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    반복횟수가 크다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모델이 복잡해짐</a:t>
              </a:r>
              <a:endParaRPr lang="ko-KR" altLang="en-US" sz="160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06A2F8-201F-B8CD-D5D2-CFB92C667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023" y="5488599"/>
              <a:ext cx="1083389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A34A7C-C194-DE5D-F9C1-73CC71F3DEF5}"/>
                </a:ext>
              </a:extLst>
            </p:cNvPr>
            <p:cNvSpPr txBox="1"/>
            <p:nvPr/>
          </p:nvSpPr>
          <p:spPr>
            <a:xfrm>
              <a:off x="2462196" y="5357810"/>
              <a:ext cx="1234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nrounds</a:t>
              </a:r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193FBC3-8A4A-EACE-723A-B6E9FA00BD95}"/>
                </a:ext>
              </a:extLst>
            </p:cNvPr>
            <p:cNvSpPr/>
            <p:nvPr/>
          </p:nvSpPr>
          <p:spPr>
            <a:xfrm>
              <a:off x="2194559" y="5284796"/>
              <a:ext cx="1769715" cy="546138"/>
            </a:xfrm>
            <a:prstGeom prst="roundRect">
              <a:avLst>
                <a:gd name="adj" fmla="val 32173"/>
              </a:avLst>
            </a:prstGeom>
            <a:noFill/>
            <a:ln w="38100">
              <a:solidFill>
                <a:srgbClr val="2AC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38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1AE9F-B25A-125F-8D35-A4D742624584}"/>
              </a:ext>
            </a:extLst>
          </p:cNvPr>
          <p:cNvGrpSpPr/>
          <p:nvPr/>
        </p:nvGrpSpPr>
        <p:grpSpPr>
          <a:xfrm>
            <a:off x="349850" y="174328"/>
            <a:ext cx="11811035" cy="771540"/>
            <a:chOff x="349850" y="174328"/>
            <a:chExt cx="11811035" cy="77154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4484335" y="653481"/>
              <a:ext cx="7676550" cy="40552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1" y="361093"/>
              <a:ext cx="3674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3 -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LightGBM</a:t>
              </a:r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07701" y="17432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7432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26096" y="17432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74328"/>
              <a:ext cx="481605" cy="48160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16A1C3-236E-A124-2544-A4DFE458A0D6}"/>
              </a:ext>
            </a:extLst>
          </p:cNvPr>
          <p:cNvSpPr/>
          <p:nvPr/>
        </p:nvSpPr>
        <p:spPr>
          <a:xfrm>
            <a:off x="1427825" y="1292562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BAE83-B6BB-E2E7-1108-E4ED325C19A3}"/>
              </a:ext>
            </a:extLst>
          </p:cNvPr>
          <p:cNvSpPr txBox="1"/>
          <p:nvPr/>
        </p:nvSpPr>
        <p:spPr>
          <a:xfrm>
            <a:off x="1692093" y="1254753"/>
            <a:ext cx="376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Tuning Parameter in </a:t>
            </a:r>
            <a:r>
              <a:rPr lang="en-US" altLang="ko-KR" b="1" i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</a:t>
            </a:r>
            <a:r>
              <a:rPr lang="en-US" altLang="ko-KR" b="1" i="1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LightGBM</a:t>
            </a:r>
            <a:r>
              <a:rPr lang="en-US" altLang="ko-KR" b="1" i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” </a:t>
            </a:r>
            <a:endParaRPr lang="ko-KR" altLang="en-US" b="1" i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63C731-6301-C228-1573-893B8BAD9682}"/>
              </a:ext>
            </a:extLst>
          </p:cNvPr>
          <p:cNvGrpSpPr/>
          <p:nvPr/>
        </p:nvGrpSpPr>
        <p:grpSpPr>
          <a:xfrm>
            <a:off x="2072653" y="1877090"/>
            <a:ext cx="7452322" cy="1101508"/>
            <a:chOff x="2072653" y="1877090"/>
            <a:chExt cx="7452322" cy="1101508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1A50AAB-CE0B-BB3B-3D32-C0AFA9992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071" y="2052863"/>
              <a:ext cx="1070476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4E33F8-310E-F669-E817-3931FEE3353F}"/>
                </a:ext>
              </a:extLst>
            </p:cNvPr>
            <p:cNvSpPr txBox="1"/>
            <p:nvPr/>
          </p:nvSpPr>
          <p:spPr>
            <a:xfrm>
              <a:off x="5274837" y="1901380"/>
              <a:ext cx="4250138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모델의 </a:t>
              </a:r>
              <a:r>
                <a:rPr lang="ko-KR" altLang="en-US" sz="1600" b="0" i="0" kern="1200" dirty="0" err="1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학습률을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결정하는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Parameter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-&gt; eta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가 너무 크다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수렴 속도가 느려짐</a:t>
              </a:r>
              <a:endParaRPr lang="en-US" altLang="ko-KR" sz="16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    eta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가 너무 작다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최적점에 도달하지 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못함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</a:t>
              </a:r>
              <a:endParaRPr lang="ko-KR" altLang="en-US" sz="1600" kern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76A5F2A-1401-5CF0-3A00-ED0A53F1113F}"/>
                </a:ext>
              </a:extLst>
            </p:cNvPr>
            <p:cNvGrpSpPr/>
            <p:nvPr/>
          </p:nvGrpSpPr>
          <p:grpSpPr>
            <a:xfrm>
              <a:off x="2072653" y="1877090"/>
              <a:ext cx="1999583" cy="523188"/>
              <a:chOff x="1859292" y="1982796"/>
              <a:chExt cx="2023703" cy="54613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08EE67-3EA8-0B92-93DB-47979E097980}"/>
                  </a:ext>
                </a:extLst>
              </p:cNvPr>
              <p:cNvSpPr txBox="1"/>
              <p:nvPr/>
            </p:nvSpPr>
            <p:spPr>
              <a:xfrm>
                <a:off x="1859292" y="2077984"/>
                <a:ext cx="2019300" cy="385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learning_rate</a:t>
                </a:r>
                <a:endParaRPr lang="ko-KR" altLang="en-US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F69D3D5F-7AB8-A3BB-6E7D-E879E71DD2B3}"/>
                  </a:ext>
                </a:extLst>
              </p:cNvPr>
              <p:cNvSpPr/>
              <p:nvPr/>
            </p:nvSpPr>
            <p:spPr>
              <a:xfrm>
                <a:off x="1863695" y="1982796"/>
                <a:ext cx="2019300" cy="546138"/>
              </a:xfrm>
              <a:prstGeom prst="roundRect">
                <a:avLst>
                  <a:gd name="adj" fmla="val 32173"/>
                </a:avLst>
              </a:prstGeom>
              <a:noFill/>
              <a:ln w="38100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21FC621-5CD2-680B-3131-EECB11CBC1F0}"/>
              </a:ext>
            </a:extLst>
          </p:cNvPr>
          <p:cNvSpPr txBox="1"/>
          <p:nvPr/>
        </p:nvSpPr>
        <p:spPr>
          <a:xfrm>
            <a:off x="2254797" y="5742925"/>
            <a:ext cx="1639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num_leaves</a:t>
            </a:r>
            <a:endParaRPr lang="ko-KR" altLang="en-US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735BC8-B1F9-B991-2E2E-D5B336521D17}"/>
              </a:ext>
            </a:extLst>
          </p:cNvPr>
          <p:cNvGrpSpPr/>
          <p:nvPr/>
        </p:nvGrpSpPr>
        <p:grpSpPr>
          <a:xfrm>
            <a:off x="2077004" y="5660990"/>
            <a:ext cx="5274042" cy="523188"/>
            <a:chOff x="2077004" y="5660990"/>
            <a:chExt cx="5274042" cy="523188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780B6F8-FB71-7999-02E6-05574E4041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071" y="5868219"/>
              <a:ext cx="1070476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317CD4-03B6-6155-E5E2-A1391A98792B}"/>
                </a:ext>
              </a:extLst>
            </p:cNvPr>
            <p:cNvSpPr txBox="1"/>
            <p:nvPr/>
          </p:nvSpPr>
          <p:spPr>
            <a:xfrm>
              <a:off x="5274837" y="5711755"/>
              <a:ext cx="207620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트리의 최대 잎 노드 수</a:t>
              </a:r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DAB4CA5-F736-B509-5030-617DBBDCA240}"/>
                </a:ext>
              </a:extLst>
            </p:cNvPr>
            <p:cNvSpPr/>
            <p:nvPr/>
          </p:nvSpPr>
          <p:spPr>
            <a:xfrm>
              <a:off x="2077004" y="5660990"/>
              <a:ext cx="1995232" cy="523188"/>
            </a:xfrm>
            <a:prstGeom prst="roundRect">
              <a:avLst>
                <a:gd name="adj" fmla="val 32173"/>
              </a:avLst>
            </a:prstGeom>
            <a:noFill/>
            <a:ln w="38100">
              <a:solidFill>
                <a:srgbClr val="2AC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ACD0E3-052F-FAFE-8A70-AB22D1B41ECC}"/>
              </a:ext>
            </a:extLst>
          </p:cNvPr>
          <p:cNvGrpSpPr/>
          <p:nvPr/>
        </p:nvGrpSpPr>
        <p:grpSpPr>
          <a:xfrm>
            <a:off x="2077004" y="3111838"/>
            <a:ext cx="7989529" cy="1089806"/>
            <a:chOff x="2077004" y="3111838"/>
            <a:chExt cx="7989529" cy="10898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CE97C2-4331-FEBB-938D-6D29BE1F841E}"/>
                </a:ext>
              </a:extLst>
            </p:cNvPr>
            <p:cNvSpPr txBox="1"/>
            <p:nvPr/>
          </p:nvSpPr>
          <p:spPr>
            <a:xfrm>
              <a:off x="5274837" y="3124426"/>
              <a:ext cx="4791696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트리의 깊이를 제한하는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Parameter</a:t>
              </a:r>
            </a:p>
            <a:p>
              <a:pPr marL="0" algn="l" defTabSz="914400" rtl="0" eaLnBrk="1" latinLnBrk="1" hangingPunct="1"/>
              <a:endParaRPr lang="en-US" altLang="ko-KR" sz="1600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-&gt; 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트리의 깊이가 작다 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일반화 능력이 향상됨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 </a:t>
              </a: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    트리의 깊이가 크다 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복잡한 모델을 만들 수 있음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.</a:t>
              </a:r>
              <a:endParaRPr lang="ko-KR" altLang="en-US" sz="1600" kern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CC95E0F-9A0E-7551-9F71-737CC1B11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071" y="3288960"/>
              <a:ext cx="1070476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A17FF26-BD65-0A72-5107-3A5E9A919038}"/>
                </a:ext>
              </a:extLst>
            </p:cNvPr>
            <p:cNvGrpSpPr/>
            <p:nvPr/>
          </p:nvGrpSpPr>
          <p:grpSpPr>
            <a:xfrm>
              <a:off x="2077004" y="3111838"/>
              <a:ext cx="1995232" cy="523188"/>
              <a:chOff x="1863695" y="3271707"/>
              <a:chExt cx="2019300" cy="54613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81941-0369-F772-0670-AB18CEB5ED88}"/>
                  </a:ext>
                </a:extLst>
              </p:cNvPr>
              <p:cNvSpPr txBox="1"/>
              <p:nvPr/>
            </p:nvSpPr>
            <p:spPr>
              <a:xfrm>
                <a:off x="2043901" y="3366127"/>
                <a:ext cx="1650083" cy="385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max_depth</a:t>
                </a:r>
                <a:endParaRPr lang="ko-KR" altLang="en-US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9D66C2-D512-2EE7-7F00-928F6DEE8B38}"/>
                  </a:ext>
                </a:extLst>
              </p:cNvPr>
              <p:cNvSpPr/>
              <p:nvPr/>
            </p:nvSpPr>
            <p:spPr>
              <a:xfrm>
                <a:off x="1863695" y="3271707"/>
                <a:ext cx="2019300" cy="546138"/>
              </a:xfrm>
              <a:prstGeom prst="roundRect">
                <a:avLst>
                  <a:gd name="adj" fmla="val 32173"/>
                </a:avLst>
              </a:prstGeom>
              <a:noFill/>
              <a:ln w="38100">
                <a:solidFill>
                  <a:srgbClr val="2AC1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3BC6D8-8602-B02C-8377-FD11C194C542}"/>
              </a:ext>
            </a:extLst>
          </p:cNvPr>
          <p:cNvSpPr txBox="1"/>
          <p:nvPr/>
        </p:nvSpPr>
        <p:spPr>
          <a:xfrm>
            <a:off x="2464757" y="4389851"/>
            <a:ext cx="1219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nrounds</a:t>
            </a:r>
            <a:endParaRPr lang="ko-KR" altLang="en-US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AFE236B-203E-43BF-C379-235322F11830}"/>
              </a:ext>
            </a:extLst>
          </p:cNvPr>
          <p:cNvGrpSpPr/>
          <p:nvPr/>
        </p:nvGrpSpPr>
        <p:grpSpPr>
          <a:xfrm>
            <a:off x="2077004" y="4305163"/>
            <a:ext cx="9411393" cy="1162776"/>
            <a:chOff x="2077004" y="4305163"/>
            <a:chExt cx="9411393" cy="11627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49AC95-936D-9F9E-9EFA-B931C38CD9FB}"/>
                </a:ext>
              </a:extLst>
            </p:cNvPr>
            <p:cNvSpPr txBox="1"/>
            <p:nvPr/>
          </p:nvSpPr>
          <p:spPr>
            <a:xfrm>
              <a:off x="5274837" y="4390721"/>
              <a:ext cx="6213560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boosting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반복 횟수를 결정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하는 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Parameter (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결정 트리의 개수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)</a:t>
              </a:r>
            </a:p>
            <a:p>
              <a:pPr marL="0" algn="l" defTabSz="914400" rtl="0" eaLnBrk="1" latinLnBrk="1" hangingPunct="1"/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-&gt; 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반복횟수가 작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다</a:t>
              </a:r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모델이 충분히 수렴하지 않아 예측 성능이 낮아짐</a:t>
              </a:r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algn="l" defTabSz="914400" rtl="0" eaLnBrk="1" latinLnBrk="1" hangingPunct="1"/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       반복횟수가 크다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모델이 복잡해짐</a:t>
              </a:r>
              <a:endParaRPr lang="ko-KR" altLang="en-US" sz="1600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F78E4E7-C35B-CFFB-060C-D399C291E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071" y="4544524"/>
              <a:ext cx="1070476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647F183-60A6-7333-B602-20C5A78A058E}"/>
                </a:ext>
              </a:extLst>
            </p:cNvPr>
            <p:cNvSpPr/>
            <p:nvPr/>
          </p:nvSpPr>
          <p:spPr>
            <a:xfrm>
              <a:off x="2077004" y="4305163"/>
              <a:ext cx="1995232" cy="523188"/>
            </a:xfrm>
            <a:prstGeom prst="roundRect">
              <a:avLst>
                <a:gd name="adj" fmla="val 32173"/>
              </a:avLst>
            </a:prstGeom>
            <a:noFill/>
            <a:ln w="38100">
              <a:solidFill>
                <a:srgbClr val="2AC1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310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차후분석 계획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67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87596FF-F3CF-9255-7D13-39C6FA49D13D}"/>
              </a:ext>
            </a:extLst>
          </p:cNvPr>
          <p:cNvSpPr txBox="1"/>
          <p:nvPr/>
        </p:nvSpPr>
        <p:spPr>
          <a:xfrm>
            <a:off x="682340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01.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2BADF-7815-69CE-FC69-A67A2FADFEFB}"/>
              </a:ext>
            </a:extLst>
          </p:cNvPr>
          <p:cNvSpPr txBox="1"/>
          <p:nvPr/>
        </p:nvSpPr>
        <p:spPr>
          <a:xfrm>
            <a:off x="3674413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02.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78D8B-CCA0-D55E-F4F0-C8F1A581D3B8}"/>
              </a:ext>
            </a:extLst>
          </p:cNvPr>
          <p:cNvSpPr txBox="1"/>
          <p:nvPr/>
        </p:nvSpPr>
        <p:spPr>
          <a:xfrm>
            <a:off x="6666486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03.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CA0CBF-FC51-E917-65DE-4BE5935DA383}"/>
              </a:ext>
            </a:extLst>
          </p:cNvPr>
          <p:cNvSpPr txBox="1"/>
          <p:nvPr/>
        </p:nvSpPr>
        <p:spPr>
          <a:xfrm>
            <a:off x="9658558" y="2713812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2">
                    <a:lumMod val="90000"/>
                  </a:schemeClr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04.</a:t>
            </a:r>
            <a:endParaRPr lang="ko-KR" altLang="en-US" sz="4800" b="1" dirty="0">
              <a:solidFill>
                <a:schemeClr val="bg2">
                  <a:lumMod val="90000"/>
                </a:schemeClr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399EC9D-5D39-6FD6-435A-6C144E434E26}"/>
              </a:ext>
            </a:extLst>
          </p:cNvPr>
          <p:cNvSpPr/>
          <p:nvPr/>
        </p:nvSpPr>
        <p:spPr>
          <a:xfrm>
            <a:off x="0" y="-97449"/>
            <a:ext cx="12192000" cy="2168845"/>
          </a:xfrm>
          <a:custGeom>
            <a:avLst/>
            <a:gdLst>
              <a:gd name="connsiteX0" fmla="*/ 3140 w 12192000"/>
              <a:gd name="connsiteY0" fmla="*/ 0 h 3923071"/>
              <a:gd name="connsiteX1" fmla="*/ 12188860 w 12192000"/>
              <a:gd name="connsiteY1" fmla="*/ 0 h 3923071"/>
              <a:gd name="connsiteX2" fmla="*/ 12192000 w 12192000"/>
              <a:gd name="connsiteY2" fmla="*/ 31151 h 3923071"/>
              <a:gd name="connsiteX3" fmla="*/ 12192000 w 12192000"/>
              <a:gd name="connsiteY3" fmla="*/ 3144668 h 3923071"/>
              <a:gd name="connsiteX4" fmla="*/ 11413597 w 12192000"/>
              <a:gd name="connsiteY4" fmla="*/ 3923071 h 3923071"/>
              <a:gd name="connsiteX5" fmla="*/ 778403 w 12192000"/>
              <a:gd name="connsiteY5" fmla="*/ 3923071 h 3923071"/>
              <a:gd name="connsiteX6" fmla="*/ 0 w 12192000"/>
              <a:gd name="connsiteY6" fmla="*/ 3144668 h 3923071"/>
              <a:gd name="connsiteX7" fmla="*/ 0 w 12192000"/>
              <a:gd name="connsiteY7" fmla="*/ 31151 h 392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23071">
                <a:moveTo>
                  <a:pt x="3140" y="0"/>
                </a:moveTo>
                <a:lnTo>
                  <a:pt x="12188860" y="0"/>
                </a:lnTo>
                <a:lnTo>
                  <a:pt x="12192000" y="31151"/>
                </a:lnTo>
                <a:lnTo>
                  <a:pt x="12192000" y="3144668"/>
                </a:lnTo>
                <a:cubicBezTo>
                  <a:pt x="12192000" y="3574568"/>
                  <a:pt x="11843497" y="3923071"/>
                  <a:pt x="11413597" y="3923071"/>
                </a:cubicBezTo>
                <a:lnTo>
                  <a:pt x="778403" y="3923071"/>
                </a:lnTo>
                <a:cubicBezTo>
                  <a:pt x="348503" y="3923071"/>
                  <a:pt x="0" y="3574568"/>
                  <a:pt x="0" y="3144668"/>
                </a:cubicBezTo>
                <a:lnTo>
                  <a:pt x="0" y="31151"/>
                </a:lnTo>
                <a:close/>
              </a:path>
            </a:pathLst>
          </a:custGeom>
          <a:solidFill>
            <a:srgbClr val="2AC1BC"/>
          </a:solidFill>
          <a:ln w="571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0C748-DE03-1231-9F6F-6D5A14FB1940}"/>
              </a:ext>
            </a:extLst>
          </p:cNvPr>
          <p:cNvSpPr txBox="1"/>
          <p:nvPr/>
        </p:nvSpPr>
        <p:spPr>
          <a:xfrm>
            <a:off x="651239" y="1015315"/>
            <a:ext cx="2291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CONTENTS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6EDDD-EEFA-51EC-A44D-44E21EF70D88}"/>
              </a:ext>
            </a:extLst>
          </p:cNvPr>
          <p:cNvSpPr txBox="1"/>
          <p:nvPr/>
        </p:nvSpPr>
        <p:spPr>
          <a:xfrm>
            <a:off x="651239" y="3579044"/>
            <a:ext cx="178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주제 설명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DFEA-2F5B-A207-AE92-C4BABE833482}"/>
              </a:ext>
            </a:extLst>
          </p:cNvPr>
          <p:cNvSpPr txBox="1"/>
          <p:nvPr/>
        </p:nvSpPr>
        <p:spPr>
          <a:xfrm>
            <a:off x="651239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01.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339C6-E1C8-EF8A-E06A-3A90AC22F640}"/>
              </a:ext>
            </a:extLst>
          </p:cNvPr>
          <p:cNvSpPr txBox="1"/>
          <p:nvPr/>
        </p:nvSpPr>
        <p:spPr>
          <a:xfrm>
            <a:off x="651239" y="4322769"/>
            <a:ext cx="178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피드백 반영 </a:t>
            </a:r>
            <a:endParaRPr lang="ko-KR" altLang="en-US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9747D6-E488-AA8E-039D-1A4EB2CD4BDD}"/>
              </a:ext>
            </a:extLst>
          </p:cNvPr>
          <p:cNvSpPr txBox="1"/>
          <p:nvPr/>
        </p:nvSpPr>
        <p:spPr>
          <a:xfrm>
            <a:off x="3528835" y="3576410"/>
            <a:ext cx="201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</a:t>
            </a:r>
            <a:r>
              <a:rPr lang="ko-KR" altLang="en-US" sz="24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전처리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AE21B4-9098-1093-C899-4491B747A26F}"/>
              </a:ext>
            </a:extLst>
          </p:cNvPr>
          <p:cNvSpPr txBox="1"/>
          <p:nvPr/>
        </p:nvSpPr>
        <p:spPr>
          <a:xfrm>
            <a:off x="9622972" y="3576410"/>
            <a:ext cx="179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분석계획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B12B7-E994-4E62-8CA9-DEE076DD0175}"/>
              </a:ext>
            </a:extLst>
          </p:cNvPr>
          <p:cNvSpPr txBox="1"/>
          <p:nvPr/>
        </p:nvSpPr>
        <p:spPr>
          <a:xfrm>
            <a:off x="3643312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02.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93210-8113-8DAB-DA1B-1C949CCE663C}"/>
              </a:ext>
            </a:extLst>
          </p:cNvPr>
          <p:cNvSpPr txBox="1"/>
          <p:nvPr/>
        </p:nvSpPr>
        <p:spPr>
          <a:xfrm>
            <a:off x="6635385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03.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DEEF5-FEE6-AA15-5A88-145E2E626775}"/>
              </a:ext>
            </a:extLst>
          </p:cNvPr>
          <p:cNvSpPr txBox="1"/>
          <p:nvPr/>
        </p:nvSpPr>
        <p:spPr>
          <a:xfrm>
            <a:off x="9627457" y="2682713"/>
            <a:ext cx="178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AC1BC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04.</a:t>
            </a:r>
            <a:endParaRPr lang="ko-KR" altLang="en-US" sz="4800" b="1" dirty="0">
              <a:solidFill>
                <a:srgbClr val="2AC1BC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02B08-D26E-6629-5746-02F4B8FE9F09}"/>
              </a:ext>
            </a:extLst>
          </p:cNvPr>
          <p:cNvSpPr txBox="1"/>
          <p:nvPr/>
        </p:nvSpPr>
        <p:spPr>
          <a:xfrm>
            <a:off x="6683833" y="3576411"/>
            <a:ext cx="179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분석 절차</a:t>
            </a:r>
          </a:p>
        </p:txBody>
      </p:sp>
      <p:pic>
        <p:nvPicPr>
          <p:cNvPr id="29" name="Picture 2" descr="1. 배달의 민족 선택 배경">
            <a:extLst>
              <a:ext uri="{FF2B5EF4-FFF2-40B4-BE49-F238E27FC236}">
                <a16:creationId xmlns:a16="http://schemas.microsoft.com/office/drawing/2014/main" id="{0F03E31A-85FE-8125-2DC1-BCD98943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528" y="4553601"/>
            <a:ext cx="2380472" cy="169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05A365-8F90-D497-EBB0-1D7E44A4A159}"/>
              </a:ext>
            </a:extLst>
          </p:cNvPr>
          <p:cNvSpPr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1915F83-1044-946F-0459-AA8CCA440EC9}"/>
              </a:ext>
            </a:extLst>
          </p:cNvPr>
          <p:cNvSpPr/>
          <p:nvPr/>
        </p:nvSpPr>
        <p:spPr>
          <a:xfrm>
            <a:off x="528668" y="1054359"/>
            <a:ext cx="2414437" cy="656522"/>
          </a:xfrm>
          <a:prstGeom prst="roundRect">
            <a:avLst>
              <a:gd name="adj" fmla="val 32173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2E09D-85E7-AA26-C0B9-EDB43BB94574}"/>
              </a:ext>
            </a:extLst>
          </p:cNvPr>
          <p:cNvSpPr txBox="1"/>
          <p:nvPr/>
        </p:nvSpPr>
        <p:spPr>
          <a:xfrm>
            <a:off x="6683833" y="4322769"/>
            <a:ext cx="179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모델링 기법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ACAC-6FFF-15B0-44A8-8E7BF6DA6154}"/>
              </a:ext>
            </a:extLst>
          </p:cNvPr>
          <p:cNvSpPr txBox="1"/>
          <p:nvPr/>
        </p:nvSpPr>
        <p:spPr>
          <a:xfrm>
            <a:off x="3528835" y="4322769"/>
            <a:ext cx="201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샘플링 기법</a:t>
            </a:r>
            <a:endParaRPr lang="en-US" altLang="ko-KR" sz="2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365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11035" cy="843853"/>
            <a:chOff x="349850" y="159479"/>
            <a:chExt cx="11811035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0571" y="694033"/>
              <a:ext cx="952031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분석계획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3A13E1B-1D4B-53F2-9971-A3B48BA8342C}"/>
              </a:ext>
            </a:extLst>
          </p:cNvPr>
          <p:cNvSpPr txBox="1"/>
          <p:nvPr/>
        </p:nvSpPr>
        <p:spPr>
          <a:xfrm>
            <a:off x="1662736" y="1441390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</a:t>
            </a:r>
            <a:r>
              <a:rPr lang="ko-KR" altLang="en-US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추가 진행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EB488-A3CB-76DC-CA2F-D26B3C5E28DD}"/>
              </a:ext>
            </a:extLst>
          </p:cNvPr>
          <p:cNvSpPr txBox="1"/>
          <p:nvPr/>
        </p:nvSpPr>
        <p:spPr>
          <a:xfrm>
            <a:off x="6484776" y="2124710"/>
            <a:ext cx="4723836" cy="65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1" hangingPunct="1"/>
            <a:r>
              <a:rPr lang="en-US" altLang="ko-KR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EDA </a:t>
            </a:r>
            <a:r>
              <a:rPr lang="ko-KR" altLang="en-US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확인 후</a:t>
            </a:r>
            <a:r>
              <a:rPr lang="en-US" altLang="ko-KR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로그 변환</a:t>
            </a:r>
            <a:r>
              <a:rPr lang="en-US" altLang="ko-KR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min-max scaling </a:t>
            </a:r>
            <a:r>
              <a:rPr lang="ko-KR" altLang="en-US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등</a:t>
            </a:r>
            <a:r>
              <a:rPr lang="en-US" altLang="ko-KR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  <a:p>
            <a:pPr marL="0" algn="l" defTabSz="914400" rtl="0" eaLnBrk="1" latinLnBrk="1" hangingPunct="1"/>
            <a:r>
              <a:rPr lang="ko-KR" altLang="en-US" dirty="0">
                <a:solidFill>
                  <a:schemeClr val="dk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추가 전처리도 진행 예정 </a:t>
            </a:r>
            <a:r>
              <a:rPr lang="ko-KR" altLang="en-US" sz="18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 </a:t>
            </a:r>
            <a:endParaRPr lang="en-US" altLang="ko-KR" sz="1800" b="0" i="0" kern="1200" dirty="0">
              <a:solidFill>
                <a:schemeClr val="dk1"/>
              </a:solidFill>
              <a:effectLst/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endParaRPr>
          </a:p>
        </p:txBody>
      </p:sp>
      <p:pic>
        <p:nvPicPr>
          <p:cNvPr id="25" name="그래픽 24" descr="확인 표시 단색으로 채워진">
            <a:extLst>
              <a:ext uri="{FF2B5EF4-FFF2-40B4-BE49-F238E27FC236}">
                <a16:creationId xmlns:a16="http://schemas.microsoft.com/office/drawing/2014/main" id="{99AC79B6-B2C1-8E7F-06E1-9DDD513FA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44" y="1407823"/>
            <a:ext cx="297012" cy="413059"/>
          </a:xfrm>
          <a:prstGeom prst="rect">
            <a:avLst/>
          </a:prstGeom>
        </p:spPr>
      </p:pic>
      <p:pic>
        <p:nvPicPr>
          <p:cNvPr id="27" name="그래픽 26" descr="아래쪽 화살표 단색으로 채워진">
            <a:extLst>
              <a:ext uri="{FF2B5EF4-FFF2-40B4-BE49-F238E27FC236}">
                <a16:creationId xmlns:a16="http://schemas.microsoft.com/office/drawing/2014/main" id="{5D28813B-6C3C-7BAC-AE1B-246C7CF4A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634306" y="2126305"/>
            <a:ext cx="923389" cy="56849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63EDDE-7D8A-98D5-6632-AC2ADC07DEC8}"/>
              </a:ext>
            </a:extLst>
          </p:cNvPr>
          <p:cNvGrpSpPr/>
          <p:nvPr/>
        </p:nvGrpSpPr>
        <p:grpSpPr>
          <a:xfrm>
            <a:off x="1632256" y="1948856"/>
            <a:ext cx="3725796" cy="2960287"/>
            <a:chOff x="1490016" y="2052809"/>
            <a:chExt cx="4656784" cy="4266498"/>
          </a:xfrm>
        </p:grpSpPr>
        <p:pic>
          <p:nvPicPr>
            <p:cNvPr id="16" name="그림 15" descr="차트이(가) 표시된 사진&#10;&#10;자동 생성된 설명">
              <a:extLst>
                <a:ext uri="{FF2B5EF4-FFF2-40B4-BE49-F238E27FC236}">
                  <a16:creationId xmlns:a16="http://schemas.microsoft.com/office/drawing/2014/main" id="{358A71B6-6043-6163-DDCF-50672E527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746" y="2254956"/>
              <a:ext cx="2051478" cy="2051478"/>
            </a:xfrm>
            <a:prstGeom prst="rect">
              <a:avLst/>
            </a:prstGeom>
          </p:spPr>
        </p:pic>
        <p:pic>
          <p:nvPicPr>
            <p:cNvPr id="20" name="그림 19" descr="차트이(가) 표시된 사진&#10;&#10;자동 생성된 설명">
              <a:extLst>
                <a:ext uri="{FF2B5EF4-FFF2-40B4-BE49-F238E27FC236}">
                  <a16:creationId xmlns:a16="http://schemas.microsoft.com/office/drawing/2014/main" id="{0A8C96C8-260E-5B3C-2BFE-5A2674361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1"/>
            <a:stretch/>
          </p:blipFill>
          <p:spPr>
            <a:xfrm>
              <a:off x="3865561" y="4173448"/>
              <a:ext cx="2051477" cy="2113364"/>
            </a:xfrm>
            <a:prstGeom prst="rect">
              <a:avLst/>
            </a:prstGeom>
          </p:spPr>
        </p:pic>
        <p:pic>
          <p:nvPicPr>
            <p:cNvPr id="24" name="그림 23" descr="차트이(가) 표시된 사진&#10;&#10;자동 생성된 설명">
              <a:extLst>
                <a:ext uri="{FF2B5EF4-FFF2-40B4-BE49-F238E27FC236}">
                  <a16:creationId xmlns:a16="http://schemas.microsoft.com/office/drawing/2014/main" id="{3D5BE66C-7665-A9F2-4876-F631FCCA2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656" y="2184889"/>
              <a:ext cx="2080905" cy="2080905"/>
            </a:xfrm>
            <a:prstGeom prst="rect">
              <a:avLst/>
            </a:prstGeom>
          </p:spPr>
        </p:pic>
        <p:pic>
          <p:nvPicPr>
            <p:cNvPr id="26" name="그림 25" descr="차트이(가) 표시된 사진&#10;&#10;자동 생성된 설명">
              <a:extLst>
                <a:ext uri="{FF2B5EF4-FFF2-40B4-BE49-F238E27FC236}">
                  <a16:creationId xmlns:a16="http://schemas.microsoft.com/office/drawing/2014/main" id="{FF1A8AB3-97A4-4D71-45BA-78A59DAE0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471" y="4211884"/>
              <a:ext cx="2036491" cy="2036491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8340BB8-B718-F195-4BF6-A7ED69FB8872}"/>
                </a:ext>
              </a:extLst>
            </p:cNvPr>
            <p:cNvSpPr/>
            <p:nvPr/>
          </p:nvSpPr>
          <p:spPr>
            <a:xfrm>
              <a:off x="1490016" y="2052809"/>
              <a:ext cx="4656784" cy="4266498"/>
            </a:xfrm>
            <a:prstGeom prst="roundRect">
              <a:avLst/>
            </a:prstGeom>
            <a:noFill/>
            <a:ln w="28575">
              <a:solidFill>
                <a:srgbClr val="D6F6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521B61-E894-7ABF-3711-2325586118CC}"/>
              </a:ext>
            </a:extLst>
          </p:cNvPr>
          <p:cNvGrpSpPr/>
          <p:nvPr/>
        </p:nvGrpSpPr>
        <p:grpSpPr>
          <a:xfrm>
            <a:off x="1390956" y="5172811"/>
            <a:ext cx="8863386" cy="865753"/>
            <a:chOff x="1390956" y="5172811"/>
            <a:chExt cx="8863386" cy="8657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CA800E-1D0B-220D-5846-5AC3785AB9E4}"/>
                </a:ext>
              </a:extLst>
            </p:cNvPr>
            <p:cNvSpPr txBox="1"/>
            <p:nvPr/>
          </p:nvSpPr>
          <p:spPr>
            <a:xfrm>
              <a:off x="1718448" y="5206378"/>
              <a:ext cx="1938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모델링 추가 진행</a:t>
              </a:r>
            </a:p>
          </p:txBody>
        </p:sp>
        <p:pic>
          <p:nvPicPr>
            <p:cNvPr id="14" name="그래픽 13" descr="확인 표시 단색으로 채워진">
              <a:extLst>
                <a:ext uri="{FF2B5EF4-FFF2-40B4-BE49-F238E27FC236}">
                  <a16:creationId xmlns:a16="http://schemas.microsoft.com/office/drawing/2014/main" id="{F8D72C82-CCCD-A915-9AF6-3DFFE363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0956" y="5172811"/>
              <a:ext cx="297012" cy="41305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50B6DB-786D-3480-D445-CF3BFF7AE2B5}"/>
                </a:ext>
              </a:extLst>
            </p:cNvPr>
            <p:cNvSpPr txBox="1"/>
            <p:nvPr/>
          </p:nvSpPr>
          <p:spPr>
            <a:xfrm>
              <a:off x="1719171" y="5669232"/>
              <a:ext cx="85351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기존의 모델의 </a:t>
              </a:r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parameter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를 더 만져보고 </a:t>
              </a:r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test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진행  </a:t>
              </a:r>
              <a:r>
                <a:rPr lang="ko-KR" altLang="en-US" sz="18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endParaRPr lang="en-US" altLang="ko-KR" sz="18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5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11035" cy="843853"/>
            <a:chOff x="349850" y="159479"/>
            <a:chExt cx="11811035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00" y="694033"/>
              <a:ext cx="9519285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추가진행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0CFC06F-680D-507D-7B18-90381FE57766}"/>
              </a:ext>
            </a:extLst>
          </p:cNvPr>
          <p:cNvSpPr txBox="1"/>
          <p:nvPr/>
        </p:nvSpPr>
        <p:spPr>
          <a:xfrm>
            <a:off x="1013092" y="1565775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다른 모델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튜닝 추가 진행</a:t>
            </a:r>
          </a:p>
        </p:txBody>
      </p:sp>
      <p:pic>
        <p:nvPicPr>
          <p:cNvPr id="18" name="그래픽 17" descr="확인 표시 단색으로 채워진">
            <a:extLst>
              <a:ext uri="{FF2B5EF4-FFF2-40B4-BE49-F238E27FC236}">
                <a16:creationId xmlns:a16="http://schemas.microsoft.com/office/drawing/2014/main" id="{02F8DCEC-5D6F-9AC1-B553-245F8ED3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080" y="1522048"/>
            <a:ext cx="297012" cy="41305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9DCB7D-0173-9B0A-742D-24E66465EE73}"/>
              </a:ext>
            </a:extLst>
          </p:cNvPr>
          <p:cNvGrpSpPr/>
          <p:nvPr/>
        </p:nvGrpSpPr>
        <p:grpSpPr>
          <a:xfrm>
            <a:off x="716080" y="3973145"/>
            <a:ext cx="3501415" cy="413059"/>
            <a:chOff x="716080" y="3973145"/>
            <a:chExt cx="3501415" cy="41305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D786B3-99F3-9CE8-B436-2393103D0E6D}"/>
                </a:ext>
              </a:extLst>
            </p:cNvPr>
            <p:cNvSpPr txBox="1"/>
            <p:nvPr/>
          </p:nvSpPr>
          <p:spPr>
            <a:xfrm>
              <a:off x="1013092" y="4016872"/>
              <a:ext cx="3204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다른 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parameter 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튜닝 추가 진행</a:t>
              </a:r>
            </a:p>
          </p:txBody>
        </p:sp>
        <p:pic>
          <p:nvPicPr>
            <p:cNvPr id="21" name="그래픽 20" descr="확인 표시 단색으로 채워진">
              <a:extLst>
                <a:ext uri="{FF2B5EF4-FFF2-40B4-BE49-F238E27FC236}">
                  <a16:creationId xmlns:a16="http://schemas.microsoft.com/office/drawing/2014/main" id="{F1F13AB3-6C65-F140-8206-63E8C0FA2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6080" y="3973145"/>
              <a:ext cx="297012" cy="413059"/>
            </a:xfrm>
            <a:prstGeom prst="rect">
              <a:avLst/>
            </a:prstGeom>
          </p:spPr>
        </p:pic>
      </p:grpSp>
      <p:graphicFrame>
        <p:nvGraphicFramePr>
          <p:cNvPr id="19" name="표 17">
            <a:extLst>
              <a:ext uri="{FF2B5EF4-FFF2-40B4-BE49-F238E27FC236}">
                <a16:creationId xmlns:a16="http://schemas.microsoft.com/office/drawing/2014/main" id="{08D157C5-210A-DC0A-DF90-E99E6FEBB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2312"/>
              </p:ext>
            </p:extLst>
          </p:nvPr>
        </p:nvGraphicFramePr>
        <p:xfrm>
          <a:off x="1452000" y="4626339"/>
          <a:ext cx="6185836" cy="549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459">
                  <a:extLst>
                    <a:ext uri="{9D8B030D-6E8A-4147-A177-3AD203B41FA5}">
                      <a16:colId xmlns:a16="http://schemas.microsoft.com/office/drawing/2014/main" val="999579080"/>
                    </a:ext>
                  </a:extLst>
                </a:gridCol>
                <a:gridCol w="1546459">
                  <a:extLst>
                    <a:ext uri="{9D8B030D-6E8A-4147-A177-3AD203B41FA5}">
                      <a16:colId xmlns:a16="http://schemas.microsoft.com/office/drawing/2014/main" val="1618707625"/>
                    </a:ext>
                  </a:extLst>
                </a:gridCol>
                <a:gridCol w="1546459">
                  <a:extLst>
                    <a:ext uri="{9D8B030D-6E8A-4147-A177-3AD203B41FA5}">
                      <a16:colId xmlns:a16="http://schemas.microsoft.com/office/drawing/2014/main" val="4142852767"/>
                    </a:ext>
                  </a:extLst>
                </a:gridCol>
                <a:gridCol w="1546459">
                  <a:extLst>
                    <a:ext uri="{9D8B030D-6E8A-4147-A177-3AD203B41FA5}">
                      <a16:colId xmlns:a16="http://schemas.microsoft.com/office/drawing/2014/main" val="3009000336"/>
                    </a:ext>
                  </a:extLst>
                </a:gridCol>
              </a:tblGrid>
              <a:tr h="549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파라미터 명</a:t>
                      </a: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ntree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mtry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max.depth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679576"/>
                  </a:ext>
                </a:extLst>
              </a:tr>
            </a:tbl>
          </a:graphicData>
        </a:graphic>
      </p:graphicFrame>
      <p:graphicFrame>
        <p:nvGraphicFramePr>
          <p:cNvPr id="11" name="표 17">
            <a:extLst>
              <a:ext uri="{FF2B5EF4-FFF2-40B4-BE49-F238E27FC236}">
                <a16:creationId xmlns:a16="http://schemas.microsoft.com/office/drawing/2014/main" id="{3F75BDD6-237C-2510-4A4D-A68D6C662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537796"/>
              </p:ext>
            </p:extLst>
          </p:nvPr>
        </p:nvGraphicFramePr>
        <p:xfrm>
          <a:off x="1452000" y="4626339"/>
          <a:ext cx="9288000" cy="549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99957908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1618707625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4142852767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3009000336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4193789876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1817592670"/>
                    </a:ext>
                  </a:extLst>
                </a:gridCol>
              </a:tblGrid>
              <a:tr h="549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파라미터 명</a:t>
                      </a: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ntree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mtry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max.depth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Maxnodes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Nodesize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endParaRPr>
                    </a:p>
                  </a:txBody>
                  <a:tcPr marL="78527" marR="78527" marT="39264" marB="392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679576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48D019-9549-F359-F196-6A27C223BF38}"/>
              </a:ext>
            </a:extLst>
          </p:cNvPr>
          <p:cNvGrpSpPr/>
          <p:nvPr/>
        </p:nvGrpSpPr>
        <p:grpSpPr>
          <a:xfrm>
            <a:off x="3688701" y="1863872"/>
            <a:ext cx="3341496" cy="514345"/>
            <a:chOff x="4174943" y="1737114"/>
            <a:chExt cx="3341496" cy="514345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97940C1-6D76-30B0-F826-3C177C747B7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74943" y="1878777"/>
              <a:ext cx="1173480" cy="372682"/>
            </a:xfrm>
            <a:prstGeom prst="bentConnector3">
              <a:avLst>
                <a:gd name="adj1" fmla="val 100000"/>
              </a:avLst>
            </a:prstGeom>
            <a:ln w="12700">
              <a:solidFill>
                <a:srgbClr val="2AC1BC"/>
              </a:solidFill>
              <a:prstDash val="dash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302C93-C517-4AF4-9A17-0DDBE36C55E7}"/>
                </a:ext>
              </a:extLst>
            </p:cNvPr>
            <p:cNvSpPr txBox="1"/>
            <p:nvPr/>
          </p:nvSpPr>
          <p:spPr>
            <a:xfrm>
              <a:off x="5380169" y="1737114"/>
              <a:ext cx="2136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4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기존에 진행중인 모델</a:t>
              </a:r>
              <a:endParaRPr lang="ko-KR" altLang="en-US" sz="1400" kern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543A3B-950C-47A1-99FD-F7349F8E4CF1}"/>
              </a:ext>
            </a:extLst>
          </p:cNvPr>
          <p:cNvGrpSpPr/>
          <p:nvPr/>
        </p:nvGrpSpPr>
        <p:grpSpPr>
          <a:xfrm>
            <a:off x="8366178" y="5175408"/>
            <a:ext cx="3371127" cy="519138"/>
            <a:chOff x="7713030" y="5175408"/>
            <a:chExt cx="3371127" cy="519138"/>
          </a:xfrm>
        </p:grpSpPr>
        <p:cxnSp>
          <p:nvCxnSpPr>
            <p:cNvPr id="32" name="직선 연결선 24">
              <a:extLst>
                <a:ext uri="{FF2B5EF4-FFF2-40B4-BE49-F238E27FC236}">
                  <a16:creationId xmlns:a16="http://schemas.microsoft.com/office/drawing/2014/main" id="{8489A517-FD43-5279-2934-DA052B6241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13030" y="5175408"/>
              <a:ext cx="408839" cy="365249"/>
            </a:xfrm>
            <a:prstGeom prst="bentConnector3">
              <a:avLst>
                <a:gd name="adj1" fmla="val 96595"/>
              </a:avLst>
            </a:prstGeom>
            <a:ln w="12700">
              <a:solidFill>
                <a:srgbClr val="2AC1BC"/>
              </a:solidFill>
              <a:prstDash val="dash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34E86-AFD6-C29B-9ADE-69DBA86BDF22}"/>
                </a:ext>
              </a:extLst>
            </p:cNvPr>
            <p:cNvSpPr txBox="1"/>
            <p:nvPr/>
          </p:nvSpPr>
          <p:spPr>
            <a:xfrm>
              <a:off x="8162556" y="5386769"/>
              <a:ext cx="29216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400" kern="12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추가 진행계획이 있는 </a:t>
              </a:r>
              <a:r>
                <a:rPr lang="en-US" altLang="ko-KR" sz="1400" kern="12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Parameter</a:t>
              </a:r>
              <a:endParaRPr lang="ko-KR" altLang="en-US" sz="1400" kern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D25D35-CC3C-5BED-E36E-CFDE06CD23A7}"/>
              </a:ext>
            </a:extLst>
          </p:cNvPr>
          <p:cNvGrpSpPr/>
          <p:nvPr/>
        </p:nvGrpSpPr>
        <p:grpSpPr>
          <a:xfrm>
            <a:off x="7530275" y="1863872"/>
            <a:ext cx="3341496" cy="514345"/>
            <a:chOff x="7178310" y="1766382"/>
            <a:chExt cx="3341496" cy="514345"/>
          </a:xfrm>
        </p:grpSpPr>
        <p:cxnSp>
          <p:nvCxnSpPr>
            <p:cNvPr id="38" name="직선 연결선 24">
              <a:extLst>
                <a:ext uri="{FF2B5EF4-FFF2-40B4-BE49-F238E27FC236}">
                  <a16:creationId xmlns:a16="http://schemas.microsoft.com/office/drawing/2014/main" id="{E3C7A894-A24B-6723-3CCE-52B2D3DDB55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78310" y="1908045"/>
              <a:ext cx="1173480" cy="372682"/>
            </a:xfrm>
            <a:prstGeom prst="bentConnector3">
              <a:avLst>
                <a:gd name="adj1" fmla="val 100000"/>
              </a:avLst>
            </a:prstGeom>
            <a:ln w="12700">
              <a:solidFill>
                <a:srgbClr val="2AC1BC"/>
              </a:solidFill>
              <a:prstDash val="dash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BB6B4-A529-161D-73ED-DDF50335B5E1}"/>
                </a:ext>
              </a:extLst>
            </p:cNvPr>
            <p:cNvSpPr txBox="1"/>
            <p:nvPr/>
          </p:nvSpPr>
          <p:spPr>
            <a:xfrm>
              <a:off x="8383536" y="1766382"/>
              <a:ext cx="2136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ko-KR" altLang="en-US" sz="1400" kern="12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추가 진행계획이 있는 모델</a:t>
              </a:r>
              <a:endParaRPr lang="ko-KR" altLang="en-US" sz="1400" kern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E5347F-6B7B-6BE3-DF7C-7D70C1311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836596"/>
              </p:ext>
            </p:extLst>
          </p:nvPr>
        </p:nvGraphicFramePr>
        <p:xfrm>
          <a:off x="282000" y="2325438"/>
          <a:ext cx="11628000" cy="1080000"/>
        </p:xfrm>
        <a:graphic>
          <a:graphicData uri="http://schemas.openxmlformats.org/drawingml/2006/table">
            <a:tbl>
              <a:tblPr/>
              <a:tblGrid>
                <a:gridCol w="969000">
                  <a:extLst>
                    <a:ext uri="{9D8B030D-6E8A-4147-A177-3AD203B41FA5}">
                      <a16:colId xmlns:a16="http://schemas.microsoft.com/office/drawing/2014/main" val="2390742126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4480145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33368412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6176630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34702594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405855425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678517081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492297977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468504099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56116719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6372638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916462803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n=100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Logistic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Decision Tree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RandomForest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Naive-Bayesian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SVM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KNN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LDA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Neural Networks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AdaBoost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XGBoost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LightGBM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29017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acc_rank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252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kpa_rank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41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auc_rank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6524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88E369F-7EE0-BA32-662A-46E101196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913586"/>
              </p:ext>
            </p:extLst>
          </p:nvPr>
        </p:nvGraphicFramePr>
        <p:xfrm>
          <a:off x="282000" y="2325438"/>
          <a:ext cx="11628000" cy="1080000"/>
        </p:xfrm>
        <a:graphic>
          <a:graphicData uri="http://schemas.openxmlformats.org/drawingml/2006/table">
            <a:tbl>
              <a:tblPr/>
              <a:tblGrid>
                <a:gridCol w="969000">
                  <a:extLst>
                    <a:ext uri="{9D8B030D-6E8A-4147-A177-3AD203B41FA5}">
                      <a16:colId xmlns:a16="http://schemas.microsoft.com/office/drawing/2014/main" val="2390742126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4480145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33368412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6176630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34702594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405855425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678517081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492297977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468504099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56116719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6372638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916462803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n=100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Logistic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Decision Tree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RandomForest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Naive-Bayesian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SVM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KNN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LDA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Neural Networks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AdaBoost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XGBoost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LightGBM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29017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acc_rank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252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kpa_rank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41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auc_rank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6524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B83A70E-E714-6CEF-393F-7588610DD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54547"/>
              </p:ext>
            </p:extLst>
          </p:nvPr>
        </p:nvGraphicFramePr>
        <p:xfrm>
          <a:off x="282000" y="2325438"/>
          <a:ext cx="11628000" cy="1080000"/>
        </p:xfrm>
        <a:graphic>
          <a:graphicData uri="http://schemas.openxmlformats.org/drawingml/2006/table">
            <a:tbl>
              <a:tblPr/>
              <a:tblGrid>
                <a:gridCol w="969000">
                  <a:extLst>
                    <a:ext uri="{9D8B030D-6E8A-4147-A177-3AD203B41FA5}">
                      <a16:colId xmlns:a16="http://schemas.microsoft.com/office/drawing/2014/main" val="2390742126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4480145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33368412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6176630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834702594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405855425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678517081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492297977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1468504099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3561167198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637263843"/>
                    </a:ext>
                  </a:extLst>
                </a:gridCol>
                <a:gridCol w="969000">
                  <a:extLst>
                    <a:ext uri="{9D8B030D-6E8A-4147-A177-3AD203B41FA5}">
                      <a16:colId xmlns:a16="http://schemas.microsoft.com/office/drawing/2014/main" val="2916462803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n=100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Logistic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Decision Tree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RandomForest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Naive-Bayesian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SVM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KNN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LDA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Neural Networks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AdaBoost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XGBoost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dirty="0" err="1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LightGBM</a:t>
                      </a:r>
                      <a:endParaRPr lang="en-US" sz="900" b="0" dirty="0">
                        <a:effectLst/>
                        <a:latin typeface="a타이틀고딕3" panose="02020600000000000000" pitchFamily="18" charset="-127"/>
                        <a:ea typeface="a타이틀고딕3" panose="02020600000000000000" pitchFamily="18" charset="-127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29017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acc_rank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252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kpa_rank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41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auc_rank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9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10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8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65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9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F1280B4-A215-F4BD-6405-F559467B413B}"/>
              </a:ext>
            </a:extLst>
          </p:cNvPr>
          <p:cNvGrpSpPr/>
          <p:nvPr/>
        </p:nvGrpSpPr>
        <p:grpSpPr>
          <a:xfrm>
            <a:off x="349850" y="159479"/>
            <a:ext cx="11811035" cy="843853"/>
            <a:chOff x="349850" y="159479"/>
            <a:chExt cx="11811035" cy="843853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B844347A-4DDD-458D-752D-524E2FD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5404E8-BF09-FD0A-01F0-1CCECE9D83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00" y="694033"/>
              <a:ext cx="9519285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2182BD-926B-DCAD-F991-0301E9471B5E}"/>
                </a:ext>
              </a:extLst>
            </p:cNvPr>
            <p:cNvSpPr txBox="1"/>
            <p:nvPr/>
          </p:nvSpPr>
          <p:spPr>
            <a:xfrm>
              <a:off x="809931" y="233891"/>
              <a:ext cx="29223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추가진행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AE5317D8-019C-FA0C-7AFE-AE457CEE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90940" y="159479"/>
              <a:ext cx="481605" cy="481605"/>
            </a:xfrm>
            <a:prstGeom prst="rect">
              <a:avLst/>
            </a:prstGeom>
          </p:spPr>
        </p:pic>
        <p:pic>
          <p:nvPicPr>
            <p:cNvPr id="6" name="그래픽 5" descr="종 윤곽선">
              <a:extLst>
                <a:ext uri="{FF2B5EF4-FFF2-40B4-BE49-F238E27FC236}">
                  <a16:creationId xmlns:a16="http://schemas.microsoft.com/office/drawing/2014/main" id="{A48F15F5-189E-693F-F128-F576F226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8358" y="159479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05C308D2-281A-DB0D-8897-D9C5B91C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02552" y="159479"/>
              <a:ext cx="481605" cy="481605"/>
            </a:xfrm>
            <a:prstGeom prst="rect">
              <a:avLst/>
            </a:prstGeom>
          </p:spPr>
        </p:pic>
        <p:pic>
          <p:nvPicPr>
            <p:cNvPr id="8" name="그래픽 7" descr="종 윤곽선">
              <a:extLst>
                <a:ext uri="{FF2B5EF4-FFF2-40B4-BE49-F238E27FC236}">
                  <a16:creationId xmlns:a16="http://schemas.microsoft.com/office/drawing/2014/main" id="{B76B41AD-C39C-B080-61EA-256F35A5A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46746" y="159479"/>
              <a:ext cx="481605" cy="481605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0516C14-E307-A519-0C66-4875CA8B6B42}"/>
              </a:ext>
            </a:extLst>
          </p:cNvPr>
          <p:cNvGrpSpPr/>
          <p:nvPr/>
        </p:nvGrpSpPr>
        <p:grpSpPr>
          <a:xfrm>
            <a:off x="807769" y="1402716"/>
            <a:ext cx="10576461" cy="4823334"/>
            <a:chOff x="914479" y="1429477"/>
            <a:chExt cx="10576461" cy="482333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EF0EF1-FB77-5F3A-D9F7-97FE168B4700}"/>
                </a:ext>
              </a:extLst>
            </p:cNvPr>
            <p:cNvSpPr txBox="1"/>
            <p:nvPr/>
          </p:nvSpPr>
          <p:spPr>
            <a:xfrm>
              <a:off x="1241971" y="1463044"/>
              <a:ext cx="2004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One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and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others</a:t>
              </a:r>
              <a:endPara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24" name="그래픽 23" descr="확인 표시 단색으로 채워진">
              <a:extLst>
                <a:ext uri="{FF2B5EF4-FFF2-40B4-BE49-F238E27FC236}">
                  <a16:creationId xmlns:a16="http://schemas.microsoft.com/office/drawing/2014/main" id="{7482DDF4-CFD9-341E-EDFD-433421B4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4479" y="1429477"/>
              <a:ext cx="297012" cy="41305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D1BC43-23A8-CBDC-D2C7-887328825F99}"/>
                </a:ext>
              </a:extLst>
            </p:cNvPr>
            <p:cNvSpPr txBox="1"/>
            <p:nvPr/>
          </p:nvSpPr>
          <p:spPr>
            <a:xfrm>
              <a:off x="3179196" y="1485128"/>
              <a:ext cx="7602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다중분류를 이진분류 형태로 바꿔서 모델링 진행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endParaRPr lang="en-US" altLang="ko-KR" sz="16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pic>
          <p:nvPicPr>
            <p:cNvPr id="30" name="그래픽 29" descr="아래쪽 화살표 단색으로 채워진">
              <a:extLst>
                <a:ext uri="{FF2B5EF4-FFF2-40B4-BE49-F238E27FC236}">
                  <a16:creationId xmlns:a16="http://schemas.microsoft.com/office/drawing/2014/main" id="{46D5F3C2-377C-0AB0-0516-288C4F34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1367021" y="5506872"/>
              <a:ext cx="923389" cy="56849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28C904-317F-0987-1E8B-605CC8338B27}"/>
                </a:ext>
              </a:extLst>
            </p:cNvPr>
            <p:cNvSpPr txBox="1"/>
            <p:nvPr/>
          </p:nvSpPr>
          <p:spPr>
            <a:xfrm>
              <a:off x="2216729" y="5606452"/>
              <a:ext cx="57609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“One”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과 </a:t>
              </a:r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“others” 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두 그룹으로 나누어 </a:t>
              </a:r>
              <a:r>
                <a:rPr lang="en-US" altLang="ko-KR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10</a:t>
              </a:r>
              <a:r>
                <a:rPr lang="ko-KR" altLang="en-US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번 반복 진행 </a:t>
              </a:r>
              <a:endParaRPr lang="en-US" altLang="ko-KR" sz="1800" b="0" i="0" kern="1200" dirty="0">
                <a:solidFill>
                  <a:schemeClr val="dk1"/>
                </a:solidFill>
                <a:effectLst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sp>
          <p:nvSpPr>
            <p:cNvPr id="36" name="AutoShape 4" descr="Untitled">
              <a:extLst>
                <a:ext uri="{FF2B5EF4-FFF2-40B4-BE49-F238E27FC236}">
                  <a16:creationId xmlns:a16="http://schemas.microsoft.com/office/drawing/2014/main" id="{A0992CAD-3C23-6460-503F-125442F215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19432" y="490862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2223B41-29D7-B133-C98C-5AE66246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41971" y="2360414"/>
              <a:ext cx="8033474" cy="71634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4066AA-46A7-2B0C-484D-10431DD69555}"/>
                </a:ext>
              </a:extLst>
            </p:cNvPr>
            <p:cNvSpPr txBox="1"/>
            <p:nvPr/>
          </p:nvSpPr>
          <p:spPr>
            <a:xfrm>
              <a:off x="1244133" y="2000389"/>
              <a:ext cx="18178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[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기존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 </a:t>
              </a:r>
              <a:r>
                <a:rPr lang="ko-KR" altLang="en-US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다중분류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]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3DC451-5D5E-F141-4B2C-726BCDB5C1F6}"/>
                </a:ext>
              </a:extLst>
            </p:cNvPr>
            <p:cNvSpPr txBox="1"/>
            <p:nvPr/>
          </p:nvSpPr>
          <p:spPr>
            <a:xfrm>
              <a:off x="1238791" y="3348362"/>
              <a:ext cx="18178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[</a:t>
              </a:r>
              <a:r>
                <a:rPr lang="ko-KR" altLang="en-US" sz="1600" dirty="0">
                  <a:solidFill>
                    <a:schemeClr val="dk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새로운 이진분류</a:t>
              </a:r>
              <a:r>
                <a:rPr lang="en-US" altLang="ko-KR" sz="1600" b="0" i="0" kern="1200" dirty="0">
                  <a:solidFill>
                    <a:schemeClr val="dk1"/>
                  </a:solidFill>
                  <a:effectLst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]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2ECB619-E219-F852-0556-82D4DAE2F7AC}"/>
                </a:ext>
              </a:extLst>
            </p:cNvPr>
            <p:cNvGrpSpPr/>
            <p:nvPr/>
          </p:nvGrpSpPr>
          <p:grpSpPr>
            <a:xfrm>
              <a:off x="1489796" y="3746660"/>
              <a:ext cx="1603210" cy="1591384"/>
              <a:chOff x="1846883" y="3998588"/>
              <a:chExt cx="1603210" cy="1591384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1001E698-1FC1-8009-C3B1-D6FF624724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92" r="90650"/>
              <a:stretch/>
            </p:blipFill>
            <p:spPr>
              <a:xfrm>
                <a:off x="2185802" y="4706474"/>
                <a:ext cx="896749" cy="716342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CB49B9-6F70-D52B-7B04-56B86B7A8895}"/>
                  </a:ext>
                </a:extLst>
              </p:cNvPr>
              <p:cNvGrpSpPr/>
              <p:nvPr/>
            </p:nvGrpSpPr>
            <p:grpSpPr>
              <a:xfrm>
                <a:off x="1846883" y="3998588"/>
                <a:ext cx="1603210" cy="1591384"/>
                <a:chOff x="1846883" y="3998588"/>
                <a:chExt cx="1603210" cy="1591384"/>
              </a:xfrm>
            </p:grpSpPr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B7D9BF64-8C5D-CCDD-86FA-6FC29F1820EE}"/>
                    </a:ext>
                  </a:extLst>
                </p:cNvPr>
                <p:cNvSpPr/>
                <p:nvPr/>
              </p:nvSpPr>
              <p:spPr>
                <a:xfrm>
                  <a:off x="1846883" y="4460418"/>
                  <a:ext cx="1603210" cy="1129554"/>
                </a:xfrm>
                <a:prstGeom prst="roundRect">
                  <a:avLst/>
                </a:prstGeom>
                <a:noFill/>
                <a:ln w="57150">
                  <a:solidFill>
                    <a:srgbClr val="2AC1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F187FEF-E5CC-CE61-F80F-C269112AB622}"/>
                    </a:ext>
                  </a:extLst>
                </p:cNvPr>
                <p:cNvSpPr txBox="1"/>
                <p:nvPr/>
              </p:nvSpPr>
              <p:spPr>
                <a:xfrm>
                  <a:off x="2105900" y="3998588"/>
                  <a:ext cx="1085176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4000" dirty="0">
                      <a:solidFill>
                        <a:srgbClr val="2AC1BC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one</a:t>
                  </a:r>
                  <a:endParaRPr lang="ko-KR" altLang="en-US" sz="4000" dirty="0">
                    <a:solidFill>
                      <a:srgbClr val="2AC1BC"/>
                    </a:solidFill>
                    <a:latin typeface="a타이틀고딕4" panose="02020600000000000000" pitchFamily="18" charset="-127"/>
                    <a:ea typeface="a타이틀고딕4" panose="02020600000000000000" pitchFamily="18" charset="-127"/>
                  </a:endParaRPr>
                </a:p>
              </p:txBody>
            </p: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5C08E83-6DFA-6A48-5D93-27628632BCEF}"/>
                </a:ext>
              </a:extLst>
            </p:cNvPr>
            <p:cNvGrpSpPr/>
            <p:nvPr/>
          </p:nvGrpSpPr>
          <p:grpSpPr>
            <a:xfrm>
              <a:off x="3548935" y="3751021"/>
              <a:ext cx="7942005" cy="1587023"/>
              <a:chOff x="3906022" y="4002949"/>
              <a:chExt cx="7942005" cy="1587023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71545B6F-0C43-E5A8-D1F4-7D6320F5B8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9053"/>
              <a:stretch/>
            </p:blipFill>
            <p:spPr>
              <a:xfrm>
                <a:off x="4255758" y="4706474"/>
                <a:ext cx="7302651" cy="716342"/>
              </a:xfrm>
              <a:prstGeom prst="rect">
                <a:avLst/>
              </a:prstGeom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9FF6638E-E8B9-C6D6-2BBE-7BE317003CD2}"/>
                  </a:ext>
                </a:extLst>
              </p:cNvPr>
              <p:cNvGrpSpPr/>
              <p:nvPr/>
            </p:nvGrpSpPr>
            <p:grpSpPr>
              <a:xfrm>
                <a:off x="3906022" y="4002949"/>
                <a:ext cx="7942005" cy="1587023"/>
                <a:chOff x="3906022" y="4002949"/>
                <a:chExt cx="7942005" cy="1587023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6A013168-F584-C585-A607-79DD2EB431EF}"/>
                    </a:ext>
                  </a:extLst>
                </p:cNvPr>
                <p:cNvSpPr/>
                <p:nvPr/>
              </p:nvSpPr>
              <p:spPr>
                <a:xfrm>
                  <a:off x="3906022" y="4460418"/>
                  <a:ext cx="7942005" cy="1129554"/>
                </a:xfrm>
                <a:prstGeom prst="roundRect">
                  <a:avLst/>
                </a:prstGeom>
                <a:noFill/>
                <a:ln w="57150">
                  <a:solidFill>
                    <a:srgbClr val="2AC1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1B85CB4-0E9C-6AC3-B8E8-7B82BDD9E7B5}"/>
                    </a:ext>
                  </a:extLst>
                </p:cNvPr>
                <p:cNvSpPr txBox="1"/>
                <p:nvPr/>
              </p:nvSpPr>
              <p:spPr>
                <a:xfrm>
                  <a:off x="4358683" y="4002949"/>
                  <a:ext cx="1817836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4000" dirty="0">
                      <a:solidFill>
                        <a:srgbClr val="2AC1BC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others</a:t>
                  </a:r>
                  <a:endParaRPr lang="ko-KR" altLang="en-US" sz="4000" dirty="0">
                    <a:solidFill>
                      <a:srgbClr val="2AC1BC"/>
                    </a:solidFill>
                    <a:latin typeface="a타이틀고딕4" panose="02020600000000000000" pitchFamily="18" charset="-127"/>
                    <a:ea typeface="a타이틀고딕4" panose="02020600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6543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F498D46-0758-D8B9-77ED-8719FB5081BB}"/>
              </a:ext>
            </a:extLst>
          </p:cNvPr>
          <p:cNvSpPr/>
          <p:nvPr/>
        </p:nvSpPr>
        <p:spPr>
          <a:xfrm>
            <a:off x="0" y="-97450"/>
            <a:ext cx="12192000" cy="4445930"/>
          </a:xfrm>
          <a:custGeom>
            <a:avLst/>
            <a:gdLst>
              <a:gd name="connsiteX0" fmla="*/ 3140 w 12192000"/>
              <a:gd name="connsiteY0" fmla="*/ 0 h 3923071"/>
              <a:gd name="connsiteX1" fmla="*/ 12188860 w 12192000"/>
              <a:gd name="connsiteY1" fmla="*/ 0 h 3923071"/>
              <a:gd name="connsiteX2" fmla="*/ 12192000 w 12192000"/>
              <a:gd name="connsiteY2" fmla="*/ 31151 h 3923071"/>
              <a:gd name="connsiteX3" fmla="*/ 12192000 w 12192000"/>
              <a:gd name="connsiteY3" fmla="*/ 3144668 h 3923071"/>
              <a:gd name="connsiteX4" fmla="*/ 11413597 w 12192000"/>
              <a:gd name="connsiteY4" fmla="*/ 3923071 h 3923071"/>
              <a:gd name="connsiteX5" fmla="*/ 778403 w 12192000"/>
              <a:gd name="connsiteY5" fmla="*/ 3923071 h 3923071"/>
              <a:gd name="connsiteX6" fmla="*/ 0 w 12192000"/>
              <a:gd name="connsiteY6" fmla="*/ 3144668 h 3923071"/>
              <a:gd name="connsiteX7" fmla="*/ 0 w 12192000"/>
              <a:gd name="connsiteY7" fmla="*/ 31151 h 392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923071">
                <a:moveTo>
                  <a:pt x="3140" y="0"/>
                </a:moveTo>
                <a:lnTo>
                  <a:pt x="12188860" y="0"/>
                </a:lnTo>
                <a:lnTo>
                  <a:pt x="12192000" y="31151"/>
                </a:lnTo>
                <a:lnTo>
                  <a:pt x="12192000" y="3144668"/>
                </a:lnTo>
                <a:cubicBezTo>
                  <a:pt x="12192000" y="3574568"/>
                  <a:pt x="11843497" y="3923071"/>
                  <a:pt x="11413597" y="3923071"/>
                </a:cubicBezTo>
                <a:lnTo>
                  <a:pt x="778403" y="3923071"/>
                </a:lnTo>
                <a:cubicBezTo>
                  <a:pt x="348503" y="3923071"/>
                  <a:pt x="0" y="3574568"/>
                  <a:pt x="0" y="3144668"/>
                </a:cubicBezTo>
                <a:lnTo>
                  <a:pt x="0" y="31151"/>
                </a:lnTo>
                <a:close/>
              </a:path>
            </a:pathLst>
          </a:custGeom>
          <a:solidFill>
            <a:srgbClr val="2AC1BC"/>
          </a:solidFill>
          <a:ln w="571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C8548D-4497-A3C1-2032-D7A560B30DA7}"/>
              </a:ext>
            </a:extLst>
          </p:cNvPr>
          <p:cNvSpPr/>
          <p:nvPr/>
        </p:nvSpPr>
        <p:spPr>
          <a:xfrm>
            <a:off x="1697111" y="2744511"/>
            <a:ext cx="8970889" cy="118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91707-DC43-2A2C-C1E9-5518B359BA9C}"/>
              </a:ext>
            </a:extLst>
          </p:cNvPr>
          <p:cNvSpPr txBox="1"/>
          <p:nvPr/>
        </p:nvSpPr>
        <p:spPr>
          <a:xfrm>
            <a:off x="2815314" y="3024631"/>
            <a:ext cx="5153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THANK YOU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68F6-9DFE-C935-FA6A-6442328B0E31}"/>
              </a:ext>
            </a:extLst>
          </p:cNvPr>
          <p:cNvSpPr txBox="1"/>
          <p:nvPr/>
        </p:nvSpPr>
        <p:spPr>
          <a:xfrm>
            <a:off x="1602658" y="2256828"/>
            <a:ext cx="2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Data mining 4</a:t>
            </a:r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조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EB46125C-21B1-1635-FE3C-3113624F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1585" y="2880933"/>
            <a:ext cx="914400" cy="91440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C698A06-2A59-2541-1F7C-3D0E5556B7F1}"/>
              </a:ext>
            </a:extLst>
          </p:cNvPr>
          <p:cNvSpPr/>
          <p:nvPr/>
        </p:nvSpPr>
        <p:spPr>
          <a:xfrm rot="10800000">
            <a:off x="3610180" y="2462909"/>
            <a:ext cx="151591" cy="12076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2895251-0465-74AB-0CA4-F8190BC55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99" t="5305" b="90222"/>
          <a:stretch/>
        </p:blipFill>
        <p:spPr>
          <a:xfrm>
            <a:off x="8788591" y="2202579"/>
            <a:ext cx="1902559" cy="5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3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및 개요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57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A82A93-8426-8110-650C-E64EB01D2F5E}"/>
              </a:ext>
            </a:extLst>
          </p:cNvPr>
          <p:cNvGrpSpPr/>
          <p:nvPr/>
        </p:nvGrpSpPr>
        <p:grpSpPr>
          <a:xfrm>
            <a:off x="349850" y="168264"/>
            <a:ext cx="11811035" cy="872390"/>
            <a:chOff x="349850" y="168264"/>
            <a:chExt cx="11811035" cy="87239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3844211" y="722025"/>
              <a:ext cx="831667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0C748-DE03-1231-9F6F-6D5A14FB1940}"/>
                </a:ext>
              </a:extLst>
            </p:cNvPr>
            <p:cNvSpPr txBox="1"/>
            <p:nvPr/>
          </p:nvSpPr>
          <p:spPr>
            <a:xfrm>
              <a:off x="809930" y="271213"/>
              <a:ext cx="30342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착수보고 요약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5718" y="168264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40247" y="168264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14776" y="168264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68264"/>
              <a:ext cx="481605" cy="481605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64F06FE-3F86-1245-1CE9-A6D6FAF8108C}"/>
              </a:ext>
            </a:extLst>
          </p:cNvPr>
          <p:cNvGrpSpPr/>
          <p:nvPr/>
        </p:nvGrpSpPr>
        <p:grpSpPr>
          <a:xfrm>
            <a:off x="1124256" y="1759225"/>
            <a:ext cx="10562734" cy="3556165"/>
            <a:chOff x="1192386" y="1556025"/>
            <a:chExt cx="10562734" cy="355616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0CB15-0B64-946A-A087-63CF2A659DC1}"/>
                </a:ext>
              </a:extLst>
            </p:cNvPr>
            <p:cNvSpPr/>
            <p:nvPr/>
          </p:nvSpPr>
          <p:spPr>
            <a:xfrm>
              <a:off x="1192386" y="1631773"/>
              <a:ext cx="235122" cy="248613"/>
            </a:xfrm>
            <a:custGeom>
              <a:avLst/>
              <a:gdLst>
                <a:gd name="connsiteX0" fmla="*/ 0 w 235122"/>
                <a:gd name="connsiteY0" fmla="*/ 0 h 248613"/>
                <a:gd name="connsiteX1" fmla="*/ 235122 w 235122"/>
                <a:gd name="connsiteY1" fmla="*/ 0 h 248613"/>
                <a:gd name="connsiteX2" fmla="*/ 235122 w 235122"/>
                <a:gd name="connsiteY2" fmla="*/ 248613 h 248613"/>
                <a:gd name="connsiteX3" fmla="*/ 0 w 235122"/>
                <a:gd name="connsiteY3" fmla="*/ 248613 h 248613"/>
                <a:gd name="connsiteX4" fmla="*/ 0 w 235122"/>
                <a:gd name="connsiteY4" fmla="*/ 0 h 2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122" h="248613" fill="none" extrusionOk="0">
                  <a:moveTo>
                    <a:pt x="0" y="0"/>
                  </a:moveTo>
                  <a:cubicBezTo>
                    <a:pt x="77257" y="-6395"/>
                    <a:pt x="178240" y="17479"/>
                    <a:pt x="235122" y="0"/>
                  </a:cubicBezTo>
                  <a:cubicBezTo>
                    <a:pt x="260072" y="109974"/>
                    <a:pt x="220009" y="174393"/>
                    <a:pt x="235122" y="248613"/>
                  </a:cubicBezTo>
                  <a:cubicBezTo>
                    <a:pt x="125358" y="267734"/>
                    <a:pt x="94312" y="247690"/>
                    <a:pt x="0" y="248613"/>
                  </a:cubicBezTo>
                  <a:cubicBezTo>
                    <a:pt x="-24162" y="196449"/>
                    <a:pt x="7484" y="72814"/>
                    <a:pt x="0" y="0"/>
                  </a:cubicBezTo>
                  <a:close/>
                </a:path>
                <a:path w="235122" h="248613" stroke="0" extrusionOk="0">
                  <a:moveTo>
                    <a:pt x="0" y="0"/>
                  </a:moveTo>
                  <a:cubicBezTo>
                    <a:pt x="56063" y="-1169"/>
                    <a:pt x="119416" y="25734"/>
                    <a:pt x="235122" y="0"/>
                  </a:cubicBezTo>
                  <a:cubicBezTo>
                    <a:pt x="257153" y="102282"/>
                    <a:pt x="220018" y="186763"/>
                    <a:pt x="235122" y="248613"/>
                  </a:cubicBezTo>
                  <a:cubicBezTo>
                    <a:pt x="154182" y="267568"/>
                    <a:pt x="78926" y="246694"/>
                    <a:pt x="0" y="248613"/>
                  </a:cubicBezTo>
                  <a:cubicBezTo>
                    <a:pt x="-1531" y="132564"/>
                    <a:pt x="17782" y="107929"/>
                    <a:pt x="0" y="0"/>
                  </a:cubicBezTo>
                  <a:close/>
                </a:path>
              </a:pathLst>
            </a:custGeom>
            <a:solidFill>
              <a:srgbClr val="2AC1BC"/>
            </a:solidFill>
            <a:ln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5E0C51-61EC-DDF3-42B4-1D1FB0D5B9E2}"/>
                </a:ext>
              </a:extLst>
            </p:cNvPr>
            <p:cNvSpPr txBox="1"/>
            <p:nvPr/>
          </p:nvSpPr>
          <p:spPr>
            <a:xfrm>
              <a:off x="1880745" y="2177249"/>
              <a:ext cx="25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독립 변수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endPara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CCFAD6-EB7E-33D3-030B-6E4D5551F352}"/>
                </a:ext>
              </a:extLst>
            </p:cNvPr>
            <p:cNvSpPr txBox="1"/>
            <p:nvPr/>
          </p:nvSpPr>
          <p:spPr>
            <a:xfrm>
              <a:off x="1915157" y="2540883"/>
              <a:ext cx="7309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총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15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가지로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날씨와 관련된 변수로 크게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강수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/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기온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/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바람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/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미세먼지로 나눔</a:t>
              </a:r>
              <a:endPara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E6F88-5DD5-C0B7-6260-2009CCE81EBC}"/>
                </a:ext>
              </a:extLst>
            </p:cNvPr>
            <p:cNvSpPr txBox="1"/>
            <p:nvPr/>
          </p:nvSpPr>
          <p:spPr>
            <a:xfrm>
              <a:off x="1870913" y="3091347"/>
              <a:ext cx="2033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종속 변수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endPara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38A6B0-6F88-46C9-5339-C20C17554F98}"/>
                </a:ext>
              </a:extLst>
            </p:cNvPr>
            <p:cNvSpPr txBox="1"/>
            <p:nvPr/>
          </p:nvSpPr>
          <p:spPr>
            <a:xfrm>
              <a:off x="1915157" y="3454981"/>
              <a:ext cx="98399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총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14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가지로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각 음식 품목별 배달건수를 나타냄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추후 여부를 나타내는 범주형 </a:t>
              </a:r>
              <a:r>
                <a:rPr lang="ko-KR" altLang="en-US" sz="1600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타켓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컬럼으로 합쳐 사용할 예정  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0C03835-C540-537D-AF32-540B08C1435E}"/>
                </a:ext>
              </a:extLst>
            </p:cNvPr>
            <p:cNvSpPr/>
            <p:nvPr/>
          </p:nvSpPr>
          <p:spPr>
            <a:xfrm>
              <a:off x="1210873" y="4434839"/>
              <a:ext cx="235122" cy="248613"/>
            </a:xfrm>
            <a:custGeom>
              <a:avLst/>
              <a:gdLst>
                <a:gd name="connsiteX0" fmla="*/ 0 w 235122"/>
                <a:gd name="connsiteY0" fmla="*/ 0 h 248613"/>
                <a:gd name="connsiteX1" fmla="*/ 235122 w 235122"/>
                <a:gd name="connsiteY1" fmla="*/ 0 h 248613"/>
                <a:gd name="connsiteX2" fmla="*/ 235122 w 235122"/>
                <a:gd name="connsiteY2" fmla="*/ 248613 h 248613"/>
                <a:gd name="connsiteX3" fmla="*/ 0 w 235122"/>
                <a:gd name="connsiteY3" fmla="*/ 248613 h 248613"/>
                <a:gd name="connsiteX4" fmla="*/ 0 w 235122"/>
                <a:gd name="connsiteY4" fmla="*/ 0 h 2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122" h="248613" fill="none" extrusionOk="0">
                  <a:moveTo>
                    <a:pt x="0" y="0"/>
                  </a:moveTo>
                  <a:cubicBezTo>
                    <a:pt x="77257" y="-6395"/>
                    <a:pt x="178240" y="17479"/>
                    <a:pt x="235122" y="0"/>
                  </a:cubicBezTo>
                  <a:cubicBezTo>
                    <a:pt x="260072" y="109974"/>
                    <a:pt x="220009" y="174393"/>
                    <a:pt x="235122" y="248613"/>
                  </a:cubicBezTo>
                  <a:cubicBezTo>
                    <a:pt x="125358" y="267734"/>
                    <a:pt x="94312" y="247690"/>
                    <a:pt x="0" y="248613"/>
                  </a:cubicBezTo>
                  <a:cubicBezTo>
                    <a:pt x="-24162" y="196449"/>
                    <a:pt x="7484" y="72814"/>
                    <a:pt x="0" y="0"/>
                  </a:cubicBezTo>
                  <a:close/>
                </a:path>
                <a:path w="235122" h="248613" stroke="0" extrusionOk="0">
                  <a:moveTo>
                    <a:pt x="0" y="0"/>
                  </a:moveTo>
                  <a:cubicBezTo>
                    <a:pt x="56063" y="-1169"/>
                    <a:pt x="119416" y="25734"/>
                    <a:pt x="235122" y="0"/>
                  </a:cubicBezTo>
                  <a:cubicBezTo>
                    <a:pt x="257153" y="102282"/>
                    <a:pt x="220018" y="186763"/>
                    <a:pt x="235122" y="248613"/>
                  </a:cubicBezTo>
                  <a:cubicBezTo>
                    <a:pt x="154182" y="267568"/>
                    <a:pt x="78926" y="246694"/>
                    <a:pt x="0" y="248613"/>
                  </a:cubicBezTo>
                  <a:cubicBezTo>
                    <a:pt x="-1531" y="132564"/>
                    <a:pt x="17782" y="107929"/>
                    <a:pt x="0" y="0"/>
                  </a:cubicBezTo>
                  <a:close/>
                </a:path>
              </a:pathLst>
            </a:custGeom>
            <a:solidFill>
              <a:srgbClr val="2AC1BC"/>
            </a:solidFill>
            <a:ln>
              <a:solidFill>
                <a:srgbClr val="2AC1BC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C760E2-7DF8-C09C-D48C-61220F5029CD}"/>
                </a:ext>
              </a:extLst>
            </p:cNvPr>
            <p:cNvSpPr txBox="1"/>
            <p:nvPr/>
          </p:nvSpPr>
          <p:spPr>
            <a:xfrm>
              <a:off x="1491226" y="4374479"/>
              <a:ext cx="5476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분석 기법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 Multi-Class Classification </a:t>
              </a:r>
              <a:endPara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614023-C98B-9C17-81FD-E855A8E4BB2B}"/>
                </a:ext>
              </a:extLst>
            </p:cNvPr>
            <p:cNvSpPr txBox="1"/>
            <p:nvPr/>
          </p:nvSpPr>
          <p:spPr>
            <a:xfrm>
              <a:off x="1538093" y="4773636"/>
              <a:ext cx="6466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현재 가지고 있는 종속변수가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14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개이기 때문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이진분류를 사용할 수 없음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5725A7-E775-9D8C-33B1-CA398A37EDD2}"/>
                </a:ext>
              </a:extLst>
            </p:cNvPr>
            <p:cNvSpPr txBox="1"/>
            <p:nvPr/>
          </p:nvSpPr>
          <p:spPr>
            <a:xfrm>
              <a:off x="1474674" y="1556025"/>
              <a:ext cx="495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주제</a:t>
              </a:r>
              <a:r>
                <a:rPr lang="en-US" altLang="ko-KR" sz="20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 “</a:t>
              </a:r>
              <a:r>
                <a:rPr lang="ko-KR" altLang="en-US" sz="20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날씨에 따른 배달 음식 품목 예측</a:t>
              </a:r>
              <a:r>
                <a:rPr lang="en-US" altLang="ko-KR" sz="20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＂ </a:t>
              </a:r>
              <a:endPara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27" name="그래픽 26" descr="확인 표시 단색으로 채워진">
              <a:extLst>
                <a:ext uri="{FF2B5EF4-FFF2-40B4-BE49-F238E27FC236}">
                  <a16:creationId xmlns:a16="http://schemas.microsoft.com/office/drawing/2014/main" id="{E118816F-825F-3407-6EE7-E9CE7734C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59778" y="2232202"/>
              <a:ext cx="211135" cy="293629"/>
            </a:xfrm>
            <a:prstGeom prst="rect">
              <a:avLst/>
            </a:prstGeom>
          </p:spPr>
        </p:pic>
        <p:pic>
          <p:nvPicPr>
            <p:cNvPr id="28" name="그래픽 27" descr="확인 표시 단색으로 채워진">
              <a:extLst>
                <a:ext uri="{FF2B5EF4-FFF2-40B4-BE49-F238E27FC236}">
                  <a16:creationId xmlns:a16="http://schemas.microsoft.com/office/drawing/2014/main" id="{DA55E9C6-E25E-5789-7F6A-4E8A0C621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55070" y="3176665"/>
              <a:ext cx="211135" cy="293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70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A82A93-8426-8110-650C-E64EB01D2F5E}"/>
              </a:ext>
            </a:extLst>
          </p:cNvPr>
          <p:cNvGrpSpPr/>
          <p:nvPr/>
        </p:nvGrpSpPr>
        <p:grpSpPr>
          <a:xfrm>
            <a:off x="349850" y="168264"/>
            <a:ext cx="11811035" cy="774310"/>
            <a:chOff x="349850" y="168264"/>
            <a:chExt cx="11811035" cy="774310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3844211" y="722025"/>
              <a:ext cx="8316674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5718" y="168264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40247" y="168264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14776" y="168264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68264"/>
              <a:ext cx="481605" cy="48160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A708D5-50C8-BFFA-BB7B-27D3150D54D2}"/>
              </a:ext>
            </a:extLst>
          </p:cNvPr>
          <p:cNvGrpSpPr/>
          <p:nvPr/>
        </p:nvGrpSpPr>
        <p:grpSpPr>
          <a:xfrm>
            <a:off x="378644" y="1940765"/>
            <a:ext cx="11434713" cy="3807735"/>
            <a:chOff x="488444" y="1650858"/>
            <a:chExt cx="11593238" cy="39670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E7577D-EA85-68C0-0551-33B4B4D4425E}"/>
                </a:ext>
              </a:extLst>
            </p:cNvPr>
            <p:cNvSpPr txBox="1"/>
            <p:nvPr/>
          </p:nvSpPr>
          <p:spPr>
            <a:xfrm>
              <a:off x="494481" y="1650858"/>
              <a:ext cx="839524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Q1. </a:t>
              </a:r>
              <a:r>
                <a:rPr lang="ko-KR" altLang="en-US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데이터가 코로나라는 특수한 상황에 만들어진 것 아닌가</a:t>
              </a:r>
              <a:r>
                <a:rPr lang="en-US" altLang="ko-KR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</a:t>
              </a:r>
              <a:endParaRPr lang="ko-KR" altLang="en-US" sz="2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FEC4F6-3072-A8A0-7E15-2DA70191859A}"/>
                </a:ext>
              </a:extLst>
            </p:cNvPr>
            <p:cNvSpPr txBox="1"/>
            <p:nvPr/>
          </p:nvSpPr>
          <p:spPr>
            <a:xfrm>
              <a:off x="488444" y="3837355"/>
              <a:ext cx="412324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Q2. </a:t>
              </a:r>
              <a:r>
                <a:rPr lang="ko-KR" altLang="en-US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추가할 데이터가 있는지</a:t>
              </a:r>
              <a:r>
                <a:rPr lang="en-US" altLang="ko-KR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</a:t>
              </a:r>
              <a:endParaRPr lang="ko-KR" altLang="en-US" sz="2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B3190-D2D1-52A8-66F8-C0A3D6664D0D}"/>
                </a:ext>
              </a:extLst>
            </p:cNvPr>
            <p:cNvSpPr txBox="1"/>
            <p:nvPr/>
          </p:nvSpPr>
          <p:spPr>
            <a:xfrm>
              <a:off x="488444" y="2513274"/>
              <a:ext cx="1159323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A1. </a:t>
              </a:r>
              <a:r>
                <a:rPr lang="ko-KR" altLang="en-US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연구 목적이 날씨에 따라 배달 품목을 분류해 내는 것에 초점</a:t>
              </a:r>
              <a:endParaRPr lang="en-US" altLang="ko-KR" sz="2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r>
                <a:rPr lang="ko-KR" altLang="en-US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     코로나 기간의 데이터라고 해도 기존 데이터와 동일한 날씨의 영향을 받는다 판단</a:t>
              </a:r>
              <a:endParaRPr lang="en-US" altLang="ko-KR" sz="2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B5E9C-7648-4779-3CCC-483E1E60101A}"/>
                </a:ext>
              </a:extLst>
            </p:cNvPr>
            <p:cNvSpPr txBox="1"/>
            <p:nvPr/>
          </p:nvSpPr>
          <p:spPr>
            <a:xfrm>
              <a:off x="488444" y="4725322"/>
              <a:ext cx="10415031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A2. </a:t>
              </a:r>
              <a:r>
                <a:rPr lang="ko-KR" altLang="en-US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일조량 등 날씨와 관련한 다른 데이터들을 수집하여 추가 시도하였으나</a:t>
              </a:r>
              <a:r>
                <a:rPr lang="en-US" altLang="ko-KR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, </a:t>
              </a:r>
            </a:p>
            <a:p>
              <a:r>
                <a:rPr lang="en-US" altLang="ko-KR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     </a:t>
              </a:r>
              <a:r>
                <a:rPr lang="ko-KR" altLang="en-US" sz="2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구별로 세분화된 날씨 데이터를 찾지 못하여 현재 데이터 처리에 집중</a:t>
              </a:r>
              <a:endParaRPr lang="en-US" altLang="ko-KR" sz="2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CB8571E-169F-27DA-BA73-315280E78AE9}"/>
              </a:ext>
            </a:extLst>
          </p:cNvPr>
          <p:cNvSpPr txBox="1"/>
          <p:nvPr/>
        </p:nvSpPr>
        <p:spPr>
          <a:xfrm>
            <a:off x="809930" y="429840"/>
            <a:ext cx="3034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 발표 피드백</a:t>
            </a:r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94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975207-5430-3D9C-315C-F718FFBB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52335-3A86-32CF-D827-B52FF4C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9" y="3249354"/>
            <a:ext cx="4715861" cy="3361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C7E06-9676-F414-AF52-1EC2FFB54642}"/>
              </a:ext>
            </a:extLst>
          </p:cNvPr>
          <p:cNvSpPr/>
          <p:nvPr/>
        </p:nvSpPr>
        <p:spPr>
          <a:xfrm>
            <a:off x="10532933" y="4530033"/>
            <a:ext cx="620257" cy="72588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07FC1-A15A-444E-912B-E76348AA35AE}"/>
              </a:ext>
            </a:extLst>
          </p:cNvPr>
          <p:cNvSpPr/>
          <p:nvPr/>
        </p:nvSpPr>
        <p:spPr>
          <a:xfrm>
            <a:off x="10103725" y="4872562"/>
            <a:ext cx="620257" cy="530180"/>
          </a:xfrm>
          <a:prstGeom prst="rect">
            <a:avLst/>
          </a:prstGeom>
          <a:solidFill>
            <a:srgbClr val="F2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E91A-2D4E-595D-4DE2-18DB84AA67E0}"/>
              </a:ext>
            </a:extLst>
          </p:cNvPr>
          <p:cNvSpPr txBox="1"/>
          <p:nvPr/>
        </p:nvSpPr>
        <p:spPr>
          <a:xfrm>
            <a:off x="223935" y="622432"/>
            <a:ext cx="2195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  <a:endParaRPr lang="ko-KR" altLang="en-US" sz="7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AC889-323C-691E-5AF4-C55847046EDE}"/>
              </a:ext>
            </a:extLst>
          </p:cNvPr>
          <p:cNvSpPr txBox="1"/>
          <p:nvPr/>
        </p:nvSpPr>
        <p:spPr>
          <a:xfrm>
            <a:off x="606490" y="1983528"/>
            <a:ext cx="638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5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4CF92-1B82-089B-2246-EDC649405027}"/>
              </a:ext>
            </a:extLst>
          </p:cNvPr>
          <p:cNvSpPr txBox="1"/>
          <p:nvPr/>
        </p:nvSpPr>
        <p:spPr>
          <a:xfrm>
            <a:off x="634482" y="2975473"/>
            <a:ext cx="634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결측치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이상치 처리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 처리 및 샘플링 방법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70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. 배달의 민족 선택 배경">
            <a:extLst>
              <a:ext uri="{FF2B5EF4-FFF2-40B4-BE49-F238E27FC236}">
                <a16:creationId xmlns:a16="http://schemas.microsoft.com/office/drawing/2014/main" id="{355F1A56-1D5A-6B8F-9109-3B163EE6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r="16412"/>
          <a:stretch/>
        </p:blipFill>
        <p:spPr bwMode="auto">
          <a:xfrm>
            <a:off x="349850" y="271213"/>
            <a:ext cx="774406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CF6FC1-1324-DD93-16AE-D457847523D3}"/>
              </a:ext>
            </a:extLst>
          </p:cNvPr>
          <p:cNvCxnSpPr>
            <a:cxnSpLocks/>
          </p:cNvCxnSpPr>
          <p:nvPr/>
        </p:nvCxnSpPr>
        <p:spPr>
          <a:xfrm>
            <a:off x="3052607" y="769781"/>
            <a:ext cx="9139393" cy="0"/>
          </a:xfrm>
          <a:prstGeom prst="line">
            <a:avLst/>
          </a:prstGeom>
          <a:ln w="28575">
            <a:solidFill>
              <a:srgbClr val="2AC1BC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E3F9860B-D96D-D017-001D-7BB9F9D4A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6096" y="184348"/>
            <a:ext cx="481605" cy="481605"/>
          </a:xfrm>
          <a:prstGeom prst="rect">
            <a:avLst/>
          </a:prstGeom>
        </p:spPr>
      </p:pic>
      <p:pic>
        <p:nvPicPr>
          <p:cNvPr id="7" name="그래픽 6" descr="종 윤곽선">
            <a:extLst>
              <a:ext uri="{FF2B5EF4-FFF2-40B4-BE49-F238E27FC236}">
                <a16:creationId xmlns:a16="http://schemas.microsoft.com/office/drawing/2014/main" id="{587AB7E0-D947-D5DB-4786-C68A1E257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4491" y="184348"/>
            <a:ext cx="481605" cy="481605"/>
          </a:xfrm>
          <a:prstGeom prst="rect">
            <a:avLst/>
          </a:prstGeom>
        </p:spPr>
      </p:pic>
      <p:pic>
        <p:nvPicPr>
          <p:cNvPr id="13" name="그래픽 12" descr="종 윤곽선">
            <a:extLst>
              <a:ext uri="{FF2B5EF4-FFF2-40B4-BE49-F238E27FC236}">
                <a16:creationId xmlns:a16="http://schemas.microsoft.com/office/drawing/2014/main" id="{858BC630-7631-C708-0CF8-954150495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07701" y="184348"/>
            <a:ext cx="481605" cy="481605"/>
          </a:xfrm>
          <a:prstGeom prst="rect">
            <a:avLst/>
          </a:prstGeom>
        </p:spPr>
      </p:pic>
      <p:pic>
        <p:nvPicPr>
          <p:cNvPr id="14" name="그래픽 13" descr="종 윤곽선">
            <a:extLst>
              <a:ext uri="{FF2B5EF4-FFF2-40B4-BE49-F238E27FC236}">
                <a16:creationId xmlns:a16="http://schemas.microsoft.com/office/drawing/2014/main" id="{7C99704D-FA22-7E82-B036-C006B5267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89306" y="184348"/>
            <a:ext cx="481605" cy="48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ECF9B-A54C-2EE6-BACD-E961E7FCEFD3}"/>
              </a:ext>
            </a:extLst>
          </p:cNvPr>
          <p:cNvSpPr txBox="1"/>
          <p:nvPr/>
        </p:nvSpPr>
        <p:spPr>
          <a:xfrm>
            <a:off x="783772" y="271213"/>
            <a:ext cx="3473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처리</a:t>
            </a:r>
            <a:r>
              <a:rPr lang="ko-KR" altLang="en-US" sz="4400" dirty="0"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45DB2F-EC86-1CB9-FFD9-E91E48DAD13A}"/>
              </a:ext>
            </a:extLst>
          </p:cNvPr>
          <p:cNvSpPr/>
          <p:nvPr/>
        </p:nvSpPr>
        <p:spPr>
          <a:xfrm>
            <a:off x="970018" y="1761934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34D255-2B03-DF11-3E6E-6A1E2D42C1BE}"/>
              </a:ext>
            </a:extLst>
          </p:cNvPr>
          <p:cNvSpPr/>
          <p:nvPr/>
        </p:nvSpPr>
        <p:spPr>
          <a:xfrm>
            <a:off x="970018" y="3915122"/>
            <a:ext cx="264268" cy="293714"/>
          </a:xfrm>
          <a:custGeom>
            <a:avLst/>
            <a:gdLst>
              <a:gd name="connsiteX0" fmla="*/ 0 w 264268"/>
              <a:gd name="connsiteY0" fmla="*/ 0 h 293714"/>
              <a:gd name="connsiteX1" fmla="*/ 264268 w 264268"/>
              <a:gd name="connsiteY1" fmla="*/ 0 h 293714"/>
              <a:gd name="connsiteX2" fmla="*/ 264268 w 264268"/>
              <a:gd name="connsiteY2" fmla="*/ 293714 h 293714"/>
              <a:gd name="connsiteX3" fmla="*/ 0 w 264268"/>
              <a:gd name="connsiteY3" fmla="*/ 293714 h 293714"/>
              <a:gd name="connsiteX4" fmla="*/ 0 w 264268"/>
              <a:gd name="connsiteY4" fmla="*/ 0 h 29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68" h="293714" fill="none" extrusionOk="0">
                <a:moveTo>
                  <a:pt x="0" y="0"/>
                </a:moveTo>
                <a:cubicBezTo>
                  <a:pt x="99552" y="-295"/>
                  <a:pt x="167693" y="6133"/>
                  <a:pt x="264268" y="0"/>
                </a:cubicBezTo>
                <a:cubicBezTo>
                  <a:pt x="298975" y="103972"/>
                  <a:pt x="233731" y="204756"/>
                  <a:pt x="264268" y="293714"/>
                </a:cubicBezTo>
                <a:cubicBezTo>
                  <a:pt x="178998" y="304768"/>
                  <a:pt x="85284" y="289925"/>
                  <a:pt x="0" y="293714"/>
                </a:cubicBezTo>
                <a:cubicBezTo>
                  <a:pt x="-3206" y="201059"/>
                  <a:pt x="26575" y="89834"/>
                  <a:pt x="0" y="0"/>
                </a:cubicBezTo>
                <a:close/>
              </a:path>
              <a:path w="264268" h="293714" stroke="0" extrusionOk="0">
                <a:moveTo>
                  <a:pt x="0" y="0"/>
                </a:moveTo>
                <a:cubicBezTo>
                  <a:pt x="70825" y="-27395"/>
                  <a:pt x="186209" y="7700"/>
                  <a:pt x="264268" y="0"/>
                </a:cubicBezTo>
                <a:cubicBezTo>
                  <a:pt x="276026" y="137646"/>
                  <a:pt x="233505" y="164387"/>
                  <a:pt x="264268" y="293714"/>
                </a:cubicBezTo>
                <a:cubicBezTo>
                  <a:pt x="141718" y="315333"/>
                  <a:pt x="66029" y="293554"/>
                  <a:pt x="0" y="293714"/>
                </a:cubicBezTo>
                <a:cubicBezTo>
                  <a:pt x="-13621" y="170733"/>
                  <a:pt x="13765" y="59179"/>
                  <a:pt x="0" y="0"/>
                </a:cubicBezTo>
                <a:close/>
              </a:path>
            </a:pathLst>
          </a:custGeom>
          <a:solidFill>
            <a:srgbClr val="2AC1BC"/>
          </a:solidFill>
          <a:ln>
            <a:solidFill>
              <a:srgbClr val="2AC1B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41111-72F0-8F29-D4E3-AA01628DE5E4}"/>
              </a:ext>
            </a:extLst>
          </p:cNvPr>
          <p:cNvSpPr txBox="1"/>
          <p:nvPr/>
        </p:nvSpPr>
        <p:spPr>
          <a:xfrm>
            <a:off x="1243946" y="2111715"/>
            <a:ext cx="4877791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습도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풍속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풍향값에서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존재할 수 없는 데이터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(-1)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발견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-&gt;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오기재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데이터로 판단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&amp;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제거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C7F74-73D8-E9FC-170D-E2C559CBDCCB}"/>
              </a:ext>
            </a:extLst>
          </p:cNvPr>
          <p:cNvSpPr txBox="1"/>
          <p:nvPr/>
        </p:nvSpPr>
        <p:spPr>
          <a:xfrm>
            <a:off x="1234286" y="1711605"/>
            <a:ext cx="313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이상치 제거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B5FA2-ADC5-E0D4-87F1-627F9F5D9FA6}"/>
              </a:ext>
            </a:extLst>
          </p:cNvPr>
          <p:cNvSpPr txBox="1"/>
          <p:nvPr/>
        </p:nvSpPr>
        <p:spPr>
          <a:xfrm>
            <a:off x="1242003" y="3888267"/>
            <a:ext cx="3607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결측치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제거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921756F-E562-0489-9146-97816EA18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500" y="4344038"/>
            <a:ext cx="3113733" cy="143746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AFA3C3-2C10-A09E-737C-C7CAB96A95E2}"/>
              </a:ext>
            </a:extLst>
          </p:cNvPr>
          <p:cNvGrpSpPr/>
          <p:nvPr/>
        </p:nvGrpSpPr>
        <p:grpSpPr>
          <a:xfrm>
            <a:off x="5838440" y="1993808"/>
            <a:ext cx="5750866" cy="2033008"/>
            <a:chOff x="1340814" y="2089554"/>
            <a:chExt cx="6551165" cy="2282740"/>
          </a:xfrm>
        </p:grpSpPr>
        <p:pic>
          <p:nvPicPr>
            <p:cNvPr id="15" name="그림 14" descr="차트이(가) 표시된 사진&#10;&#10;자동 생성된 설명">
              <a:extLst>
                <a:ext uri="{FF2B5EF4-FFF2-40B4-BE49-F238E27FC236}">
                  <a16:creationId xmlns:a16="http://schemas.microsoft.com/office/drawing/2014/main" id="{A0970F74-68A0-A8BD-A841-14BD0338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814" y="2089554"/>
              <a:ext cx="2246568" cy="2246568"/>
            </a:xfrm>
            <a:prstGeom prst="rect">
              <a:avLst/>
            </a:prstGeom>
          </p:spPr>
        </p:pic>
        <p:pic>
          <p:nvPicPr>
            <p:cNvPr id="17" name="그림 16" descr="차트이(가) 표시된 사진&#10;&#10;자동 생성된 설명">
              <a:extLst>
                <a:ext uri="{FF2B5EF4-FFF2-40B4-BE49-F238E27FC236}">
                  <a16:creationId xmlns:a16="http://schemas.microsoft.com/office/drawing/2014/main" id="{7672A619-F167-79C5-AB19-3649B6AD8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1"/>
            <a:stretch/>
          </p:blipFill>
          <p:spPr>
            <a:xfrm>
              <a:off x="3499196" y="2104954"/>
              <a:ext cx="2180780" cy="2246568"/>
            </a:xfrm>
            <a:prstGeom prst="rect">
              <a:avLst/>
            </a:prstGeom>
          </p:spPr>
        </p:pic>
        <p:pic>
          <p:nvPicPr>
            <p:cNvPr id="20" name="그림 19" descr="차트이(가) 표시된 사진&#10;&#10;자동 생성된 설명">
              <a:extLst>
                <a:ext uri="{FF2B5EF4-FFF2-40B4-BE49-F238E27FC236}">
                  <a16:creationId xmlns:a16="http://schemas.microsoft.com/office/drawing/2014/main" id="{C3ACD6B6-89D0-6EDD-6D60-A98178BEB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0" r="3327"/>
            <a:stretch/>
          </p:blipFill>
          <p:spPr>
            <a:xfrm>
              <a:off x="5743740" y="2094793"/>
              <a:ext cx="2148239" cy="2277501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44C8190-7C80-6BB2-2FBD-58BDE617470F}"/>
                </a:ext>
              </a:extLst>
            </p:cNvPr>
            <p:cNvSpPr/>
            <p:nvPr/>
          </p:nvSpPr>
          <p:spPr>
            <a:xfrm>
              <a:off x="1356046" y="3718560"/>
              <a:ext cx="523554" cy="50799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21A1D05-EC1C-A47B-9AC5-00E2EE36AE4D}"/>
                </a:ext>
              </a:extLst>
            </p:cNvPr>
            <p:cNvSpPr/>
            <p:nvPr/>
          </p:nvSpPr>
          <p:spPr>
            <a:xfrm>
              <a:off x="3530286" y="3738880"/>
              <a:ext cx="523554" cy="50799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61DEC2-0FAB-BB77-F806-29DC729077E9}"/>
                </a:ext>
              </a:extLst>
            </p:cNvPr>
            <p:cNvSpPr/>
            <p:nvPr/>
          </p:nvSpPr>
          <p:spPr>
            <a:xfrm>
              <a:off x="5653726" y="3728720"/>
              <a:ext cx="523554" cy="50799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1AEDE6A-F580-D779-64CC-64737B381B79}"/>
              </a:ext>
            </a:extLst>
          </p:cNvPr>
          <p:cNvSpPr txBox="1"/>
          <p:nvPr/>
        </p:nvSpPr>
        <p:spPr>
          <a:xfrm>
            <a:off x="4708584" y="4344038"/>
            <a:ext cx="6563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미세먼지 관련 데이터의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NA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제거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제거 후 데이터의 수가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만개 이상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분석에 지장을 주기 미미하다고 판단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115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C2038C-AC87-D5E6-1BFF-8161CABB4789}"/>
              </a:ext>
            </a:extLst>
          </p:cNvPr>
          <p:cNvGrpSpPr/>
          <p:nvPr/>
        </p:nvGrpSpPr>
        <p:grpSpPr>
          <a:xfrm>
            <a:off x="349850" y="184348"/>
            <a:ext cx="11842150" cy="856306"/>
            <a:chOff x="349850" y="184348"/>
            <a:chExt cx="11842150" cy="856306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3454400" y="769781"/>
              <a:ext cx="8737600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26096" y="18434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4491" y="18434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07701" y="18434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9306" y="184348"/>
              <a:ext cx="481605" cy="4816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3ECF9B-A54C-2EE6-BACD-E961E7FCEFD3}"/>
                </a:ext>
              </a:extLst>
            </p:cNvPr>
            <p:cNvSpPr txBox="1"/>
            <p:nvPr/>
          </p:nvSpPr>
          <p:spPr>
            <a:xfrm>
              <a:off x="783772" y="271213"/>
              <a:ext cx="34735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종속변수 처리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ACFB5-A967-0A27-95F8-FD134125628F}"/>
              </a:ext>
            </a:extLst>
          </p:cNvPr>
          <p:cNvGrpSpPr/>
          <p:nvPr/>
        </p:nvGrpSpPr>
        <p:grpSpPr>
          <a:xfrm>
            <a:off x="1168591" y="1535503"/>
            <a:ext cx="9854818" cy="654095"/>
            <a:chOff x="1012080" y="1258647"/>
            <a:chExt cx="9854818" cy="65409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D04596-EF22-24BE-562D-9E14CD68F21F}"/>
                </a:ext>
              </a:extLst>
            </p:cNvPr>
            <p:cNvSpPr txBox="1"/>
            <p:nvPr/>
          </p:nvSpPr>
          <p:spPr>
            <a:xfrm>
              <a:off x="4770898" y="1327967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-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야식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,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도시락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: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다른 음식 카테고리와 중복되기 때문에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선택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X</a:t>
              </a:r>
            </a:p>
            <a:p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- 10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가지로 품목을 정함 </a:t>
              </a:r>
              <a:endPara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2B91E6-D423-D237-37B9-006DBCD5C945}"/>
                </a:ext>
              </a:extLst>
            </p:cNvPr>
            <p:cNvSpPr txBox="1"/>
            <p:nvPr/>
          </p:nvSpPr>
          <p:spPr>
            <a:xfrm>
              <a:off x="1370052" y="1302374"/>
              <a:ext cx="3473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배달 품목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종속변수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)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의 간소화 진행 </a:t>
              </a:r>
            </a:p>
          </p:txBody>
        </p:sp>
        <p:pic>
          <p:nvPicPr>
            <p:cNvPr id="10" name="그래픽 9" descr="확인 표시 단색으로 채워진">
              <a:extLst>
                <a:ext uri="{FF2B5EF4-FFF2-40B4-BE49-F238E27FC236}">
                  <a16:creationId xmlns:a16="http://schemas.microsoft.com/office/drawing/2014/main" id="{ADCD0AD7-1A0F-68DE-B625-46EAE9D74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2080" y="1258647"/>
              <a:ext cx="297012" cy="41305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94489A-BBD7-35EB-FA7A-D032D947CCE2}"/>
              </a:ext>
            </a:extLst>
          </p:cNvPr>
          <p:cNvGrpSpPr/>
          <p:nvPr/>
        </p:nvGrpSpPr>
        <p:grpSpPr>
          <a:xfrm>
            <a:off x="1615094" y="2470927"/>
            <a:ext cx="8961811" cy="3517083"/>
            <a:chOff x="1621797" y="2557701"/>
            <a:chExt cx="8961811" cy="351708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E3E23D6-4875-F009-9959-721641CBD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97177" y="2917616"/>
              <a:ext cx="3031600" cy="315716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28FDE-9EF7-DF99-4BB2-21D0F904E372}"/>
                </a:ext>
              </a:extLst>
            </p:cNvPr>
            <p:cNvSpPr txBox="1"/>
            <p:nvPr/>
          </p:nvSpPr>
          <p:spPr>
            <a:xfrm>
              <a:off x="1621797" y="2557701"/>
              <a:ext cx="14700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[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기존 데이터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]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C58ADC2-51C8-539B-F1D8-4381046A2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61993" y="2943016"/>
              <a:ext cx="2821615" cy="30620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C5BE42-6DEF-DFBE-2B7D-430C11E531D0}"/>
                </a:ext>
              </a:extLst>
            </p:cNvPr>
            <p:cNvSpPr txBox="1"/>
            <p:nvPr/>
          </p:nvSpPr>
          <p:spPr>
            <a:xfrm>
              <a:off x="7702730" y="2557701"/>
              <a:ext cx="14700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[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진행 방향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]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94B97B-2BC9-1B2E-2A54-751AD7A4AEB5}"/>
                </a:ext>
              </a:extLst>
            </p:cNvPr>
            <p:cNvSpPr txBox="1"/>
            <p:nvPr/>
          </p:nvSpPr>
          <p:spPr>
            <a:xfrm>
              <a:off x="4580485" y="3917437"/>
              <a:ext cx="332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i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다중분류로 소요되는 시간 단축</a:t>
              </a:r>
              <a:endParaRPr lang="ko-KR" altLang="en-US" sz="1600" i="1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0661F4-F661-82E4-739D-2D9AF9F82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8952" y="4401392"/>
              <a:ext cx="2192865" cy="5186"/>
            </a:xfrm>
            <a:prstGeom prst="line">
              <a:avLst/>
            </a:prstGeom>
            <a:ln w="28575">
              <a:solidFill>
                <a:srgbClr val="2AC1BC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389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C2038C-AC87-D5E6-1BFF-8161CABB4789}"/>
              </a:ext>
            </a:extLst>
          </p:cNvPr>
          <p:cNvGrpSpPr/>
          <p:nvPr/>
        </p:nvGrpSpPr>
        <p:grpSpPr>
          <a:xfrm>
            <a:off x="349850" y="184348"/>
            <a:ext cx="11842150" cy="856306"/>
            <a:chOff x="349850" y="184348"/>
            <a:chExt cx="11842150" cy="856306"/>
          </a:xfrm>
        </p:grpSpPr>
        <p:pic>
          <p:nvPicPr>
            <p:cNvPr id="2" name="Picture 2" descr="1. 배달의 민족 선택 배경">
              <a:extLst>
                <a:ext uri="{FF2B5EF4-FFF2-40B4-BE49-F238E27FC236}">
                  <a16:creationId xmlns:a16="http://schemas.microsoft.com/office/drawing/2014/main" id="{355F1A56-1D5A-6B8F-9109-3B163EE65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r="16412"/>
            <a:stretch/>
          </p:blipFill>
          <p:spPr bwMode="auto">
            <a:xfrm>
              <a:off x="349850" y="271213"/>
              <a:ext cx="774406" cy="6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F6FC1-1324-DD93-16AE-D457847523D3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55" y="769781"/>
              <a:ext cx="7816645" cy="0"/>
            </a:xfrm>
            <a:prstGeom prst="line">
              <a:avLst/>
            </a:prstGeom>
            <a:ln w="28575">
              <a:solidFill>
                <a:srgbClr val="2AC1BC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래픽 4" descr="종 단색으로 채워진">
              <a:extLst>
                <a:ext uri="{FF2B5EF4-FFF2-40B4-BE49-F238E27FC236}">
                  <a16:creationId xmlns:a16="http://schemas.microsoft.com/office/drawing/2014/main" id="{E3F9860B-D96D-D017-001D-7BB9F9D4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26096" y="184348"/>
              <a:ext cx="481605" cy="481605"/>
            </a:xfrm>
            <a:prstGeom prst="rect">
              <a:avLst/>
            </a:prstGeom>
          </p:spPr>
        </p:pic>
        <p:pic>
          <p:nvPicPr>
            <p:cNvPr id="7" name="그래픽 6" descr="종 윤곽선">
              <a:extLst>
                <a:ext uri="{FF2B5EF4-FFF2-40B4-BE49-F238E27FC236}">
                  <a16:creationId xmlns:a16="http://schemas.microsoft.com/office/drawing/2014/main" id="{587AB7E0-D947-D5DB-4786-C68A1E25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4491" y="184348"/>
              <a:ext cx="481605" cy="481605"/>
            </a:xfrm>
            <a:prstGeom prst="rect">
              <a:avLst/>
            </a:prstGeom>
          </p:spPr>
        </p:pic>
        <p:pic>
          <p:nvPicPr>
            <p:cNvPr id="13" name="그래픽 12" descr="종 윤곽선">
              <a:extLst>
                <a:ext uri="{FF2B5EF4-FFF2-40B4-BE49-F238E27FC236}">
                  <a16:creationId xmlns:a16="http://schemas.microsoft.com/office/drawing/2014/main" id="{858BC630-7631-C708-0CF8-954150495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07701" y="184348"/>
              <a:ext cx="481605" cy="481605"/>
            </a:xfrm>
            <a:prstGeom prst="rect">
              <a:avLst/>
            </a:prstGeom>
          </p:spPr>
        </p:pic>
        <p:pic>
          <p:nvPicPr>
            <p:cNvPr id="14" name="그래픽 13" descr="종 윤곽선">
              <a:extLst>
                <a:ext uri="{FF2B5EF4-FFF2-40B4-BE49-F238E27FC236}">
                  <a16:creationId xmlns:a16="http://schemas.microsoft.com/office/drawing/2014/main" id="{7C99704D-FA22-7E82-B036-C006B526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9306" y="184348"/>
              <a:ext cx="481605" cy="4816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3ECF9B-A54C-2EE6-BACD-E961E7FCEFD3}"/>
                </a:ext>
              </a:extLst>
            </p:cNvPr>
            <p:cNvSpPr txBox="1"/>
            <p:nvPr/>
          </p:nvSpPr>
          <p:spPr>
            <a:xfrm>
              <a:off x="783772" y="271213"/>
              <a:ext cx="34735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종속변수 </a:t>
              </a:r>
              <a:r>
                <a:rPr lang="ko-KR" altLang="en-US" sz="4400" dirty="0">
                  <a:latin typeface="배달의민족 을지로체" panose="020B0600000101010101" pitchFamily="34" charset="-127"/>
                  <a:ea typeface="배달의민족 을지로체" panose="020B0600000101010101" pitchFamily="34" charset="-127"/>
                </a:rPr>
                <a:t> 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45AE2C-C3B2-2EB8-6F34-A65109751835}"/>
              </a:ext>
            </a:extLst>
          </p:cNvPr>
          <p:cNvSpPr>
            <a:spLocks/>
          </p:cNvSpPr>
          <p:nvPr/>
        </p:nvSpPr>
        <p:spPr>
          <a:xfrm>
            <a:off x="-177282" y="-111967"/>
            <a:ext cx="12379770" cy="6969968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E6B578-98F5-FA76-19B5-60E8D6255014}"/>
              </a:ext>
            </a:extLst>
          </p:cNvPr>
          <p:cNvSpPr txBox="1"/>
          <p:nvPr/>
        </p:nvSpPr>
        <p:spPr>
          <a:xfrm>
            <a:off x="1095069" y="2041072"/>
            <a:ext cx="313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Max</a:t>
            </a:r>
            <a:r>
              <a:rPr lang="ko-KR" altLang="en-US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 이용</a:t>
            </a:r>
            <a:r>
              <a:rPr lang="en-US" altLang="ko-KR" sz="2000" b="1" dirty="0">
                <a:solidFill>
                  <a:srgbClr val="FFFF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rgbClr val="FFFF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31E81-73C8-2DE3-D5EB-4532B589A481}"/>
              </a:ext>
            </a:extLst>
          </p:cNvPr>
          <p:cNvSpPr txBox="1"/>
          <p:nvPr/>
        </p:nvSpPr>
        <p:spPr>
          <a:xfrm>
            <a:off x="1037152" y="1228905"/>
            <a:ext cx="514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수치형에서 범주형으로 변환 필요</a:t>
            </a:r>
          </a:p>
        </p:txBody>
      </p:sp>
      <p:pic>
        <p:nvPicPr>
          <p:cNvPr id="42" name="그래픽 41" descr="확인 표시 단색으로 채워진">
            <a:extLst>
              <a:ext uri="{FF2B5EF4-FFF2-40B4-BE49-F238E27FC236}">
                <a16:creationId xmlns:a16="http://schemas.microsoft.com/office/drawing/2014/main" id="{289F421D-E003-83D0-DEB2-058DD8F75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677" y="1213786"/>
            <a:ext cx="297012" cy="4130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8312D50-B433-2027-3B66-492B91FCA5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152" y="3080135"/>
            <a:ext cx="7069863" cy="1415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4AADD-C6E1-1901-AB64-D74BC1A13E2A}"/>
              </a:ext>
            </a:extLst>
          </p:cNvPr>
          <p:cNvSpPr txBox="1"/>
          <p:nvPr/>
        </p:nvSpPr>
        <p:spPr>
          <a:xfrm>
            <a:off x="1265947" y="2477744"/>
            <a:ext cx="7094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날짜별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가장 많은 배달 건수를 기록한 품목을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target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품목으로 지정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D90719-C3CC-5871-9B5F-4DF72B1BBE26}"/>
              </a:ext>
            </a:extLst>
          </p:cNvPr>
          <p:cNvGrpSpPr/>
          <p:nvPr/>
        </p:nvGrpSpPr>
        <p:grpSpPr>
          <a:xfrm>
            <a:off x="2662261" y="2977337"/>
            <a:ext cx="8327455" cy="2415001"/>
            <a:chOff x="2662261" y="2977337"/>
            <a:chExt cx="8327455" cy="241500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D61AA7C-774E-077A-F47E-C59D4BF56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607" t="2453" r="1172" b="202"/>
            <a:stretch/>
          </p:blipFill>
          <p:spPr>
            <a:xfrm>
              <a:off x="9516515" y="2977337"/>
              <a:ext cx="1473201" cy="16213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0A77A388-A3B9-A437-F535-B704ED8CA039}"/>
                </a:ext>
              </a:extLst>
            </p:cNvPr>
            <p:cNvSpPr/>
            <p:nvPr/>
          </p:nvSpPr>
          <p:spPr>
            <a:xfrm>
              <a:off x="8402751" y="3596104"/>
              <a:ext cx="880064" cy="38380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15506F-9525-F031-53DC-C83B2EB3B935}"/>
                </a:ext>
              </a:extLst>
            </p:cNvPr>
            <p:cNvSpPr txBox="1"/>
            <p:nvPr/>
          </p:nvSpPr>
          <p:spPr>
            <a:xfrm>
              <a:off x="2662261" y="4992228"/>
              <a:ext cx="7094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i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“</a:t>
              </a:r>
              <a:r>
                <a:rPr lang="ko-KR" altLang="en-US" sz="2000" i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날씨의 특성을 가장 많이 담고 있는 품목</a:t>
              </a:r>
              <a:r>
                <a:rPr lang="en-US" altLang="ko-KR" sz="2000" i="1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"</a:t>
              </a:r>
              <a:endPara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71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1327</Words>
  <Application>Microsoft Office PowerPoint</Application>
  <PresentationFormat>와이드스크린</PresentationFormat>
  <Paragraphs>454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a타이틀고딕3</vt:lpstr>
      <vt:lpstr>a타이틀고딕4</vt:lpstr>
      <vt:lpstr>배달의민족 을지로체</vt:lpstr>
      <vt:lpstr>a아시아헤드2</vt:lpstr>
      <vt:lpstr>a타이틀고딕5</vt:lpstr>
      <vt:lpstr>맑은 고딕</vt:lpstr>
      <vt:lpstr>a타이틀고딕1</vt:lpstr>
      <vt:lpstr>a타이틀고딕2</vt:lpstr>
      <vt:lpstr>a아시아헤드1</vt:lpstr>
      <vt:lpstr>Arial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신예정</dc:creator>
  <cp:lastModifiedBy>대연 김</cp:lastModifiedBy>
  <cp:revision>31</cp:revision>
  <dcterms:created xsi:type="dcterms:W3CDTF">2023-04-20T04:49:32Z</dcterms:created>
  <dcterms:modified xsi:type="dcterms:W3CDTF">2023-04-25T09:53:01Z</dcterms:modified>
</cp:coreProperties>
</file>